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sldIdLst>
    <p:sldId id="260" r:id="rId5"/>
    <p:sldId id="261" r:id="rId6"/>
    <p:sldId id="264" r:id="rId7"/>
    <p:sldId id="265" r:id="rId8"/>
    <p:sldId id="266" r:id="rId9"/>
    <p:sldId id="267" r:id="rId10"/>
    <p:sldId id="269" r:id="rId11"/>
    <p:sldId id="270" r:id="rId12"/>
    <p:sldId id="271" r:id="rId13"/>
    <p:sldId id="263" r:id="rId14"/>
    <p:sldId id="268" r:id="rId15"/>
    <p:sldId id="262" r:id="rId16"/>
    <p:sldId id="259" r:id="rId17"/>
  </p:sldIdLst>
  <p:sldSz cx="9144000" cy="5143500" type="screen16x9"/>
  <p:notesSz cx="6858000" cy="9144000"/>
  <p:defaultText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107" autoAdjust="0"/>
  </p:normalViewPr>
  <p:slideViewPr>
    <p:cSldViewPr snapToGrid="0" snapToObjects="1">
      <p:cViewPr varScale="1">
        <p:scale>
          <a:sx n="90" d="100"/>
          <a:sy n="90" d="100"/>
        </p:scale>
        <p:origin x="816" y="84"/>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YAN STIVEN TORRES OVALLE" userId="3da18e5f-8362-40e2-9ca7-dc25a05e39e9" providerId="ADAL" clId="{DACCB1D3-1DFC-4A1F-987E-31A3AE824168}"/>
    <pc:docChg chg="undo custSel addSld delSld modSld sldOrd">
      <pc:chgData name="BRAYAN STIVEN TORRES OVALLE" userId="3da18e5f-8362-40e2-9ca7-dc25a05e39e9" providerId="ADAL" clId="{DACCB1D3-1DFC-4A1F-987E-31A3AE824168}" dt="2021-07-01T20:10:07.731" v="654" actId="1076"/>
      <pc:docMkLst>
        <pc:docMk/>
      </pc:docMkLst>
      <pc:sldChg chg="del">
        <pc:chgData name="BRAYAN STIVEN TORRES OVALLE" userId="3da18e5f-8362-40e2-9ca7-dc25a05e39e9" providerId="ADAL" clId="{DACCB1D3-1DFC-4A1F-987E-31A3AE824168}" dt="2021-06-30T16:03:21.593" v="4" actId="2696"/>
        <pc:sldMkLst>
          <pc:docMk/>
          <pc:sldMk cId="1329600922" sldId="258"/>
        </pc:sldMkLst>
      </pc:sldChg>
      <pc:sldChg chg="modSp">
        <pc:chgData name="BRAYAN STIVEN TORRES OVALLE" userId="3da18e5f-8362-40e2-9ca7-dc25a05e39e9" providerId="ADAL" clId="{DACCB1D3-1DFC-4A1F-987E-31A3AE824168}" dt="2021-06-30T16:05:12.693" v="115" actId="1076"/>
        <pc:sldMkLst>
          <pc:docMk/>
          <pc:sldMk cId="3211097071" sldId="260"/>
        </pc:sldMkLst>
        <pc:spChg chg="mod">
          <ac:chgData name="BRAYAN STIVEN TORRES OVALLE" userId="3da18e5f-8362-40e2-9ca7-dc25a05e39e9" providerId="ADAL" clId="{DACCB1D3-1DFC-4A1F-987E-31A3AE824168}" dt="2021-06-30T16:05:08.994" v="114" actId="20577"/>
          <ac:spMkLst>
            <pc:docMk/>
            <pc:sldMk cId="3211097071" sldId="260"/>
            <ac:spMk id="2" creationId="{00000000-0000-0000-0000-000000000000}"/>
          </ac:spMkLst>
        </pc:spChg>
        <pc:spChg chg="mod">
          <ac:chgData name="BRAYAN STIVEN TORRES OVALLE" userId="3da18e5f-8362-40e2-9ca7-dc25a05e39e9" providerId="ADAL" clId="{DACCB1D3-1DFC-4A1F-987E-31A3AE824168}" dt="2021-06-30T16:05:12.693" v="115" actId="1076"/>
          <ac:spMkLst>
            <pc:docMk/>
            <pc:sldMk cId="3211097071" sldId="260"/>
            <ac:spMk id="3" creationId="{8CA1CD8C-4CC4-477F-848D-FDCF38548922}"/>
          </ac:spMkLst>
        </pc:spChg>
      </pc:sldChg>
      <pc:sldChg chg="modSp">
        <pc:chgData name="BRAYAN STIVEN TORRES OVALLE" userId="3da18e5f-8362-40e2-9ca7-dc25a05e39e9" providerId="ADAL" clId="{DACCB1D3-1DFC-4A1F-987E-31A3AE824168}" dt="2021-06-30T19:05:30.912" v="560" actId="1076"/>
        <pc:sldMkLst>
          <pc:docMk/>
          <pc:sldMk cId="3474374108" sldId="261"/>
        </pc:sldMkLst>
        <pc:spChg chg="mod">
          <ac:chgData name="BRAYAN STIVEN TORRES OVALLE" userId="3da18e5f-8362-40e2-9ca7-dc25a05e39e9" providerId="ADAL" clId="{DACCB1D3-1DFC-4A1F-987E-31A3AE824168}" dt="2021-06-30T19:05:30.912" v="560" actId="1076"/>
          <ac:spMkLst>
            <pc:docMk/>
            <pc:sldMk cId="3474374108" sldId="261"/>
            <ac:spMk id="5" creationId="{23C39E5C-E6E5-483C-A508-9437D5CD9E40}"/>
          </ac:spMkLst>
        </pc:spChg>
      </pc:sldChg>
      <pc:sldChg chg="addSp modSp">
        <pc:chgData name="BRAYAN STIVEN TORRES OVALLE" userId="3da18e5f-8362-40e2-9ca7-dc25a05e39e9" providerId="ADAL" clId="{DACCB1D3-1DFC-4A1F-987E-31A3AE824168}" dt="2021-06-30T16:13:10.519" v="203" actId="20577"/>
        <pc:sldMkLst>
          <pc:docMk/>
          <pc:sldMk cId="2495405225" sldId="262"/>
        </pc:sldMkLst>
        <pc:spChg chg="add mod">
          <ac:chgData name="BRAYAN STIVEN TORRES OVALLE" userId="3da18e5f-8362-40e2-9ca7-dc25a05e39e9" providerId="ADAL" clId="{DACCB1D3-1DFC-4A1F-987E-31A3AE824168}" dt="2021-06-30T16:12:22.349" v="201" actId="1076"/>
          <ac:spMkLst>
            <pc:docMk/>
            <pc:sldMk cId="2495405225" sldId="262"/>
            <ac:spMk id="2" creationId="{6AE5373C-5E2A-40A1-A57F-7E916809C421}"/>
          </ac:spMkLst>
        </pc:spChg>
        <pc:spChg chg="mod">
          <ac:chgData name="BRAYAN STIVEN TORRES OVALLE" userId="3da18e5f-8362-40e2-9ca7-dc25a05e39e9" providerId="ADAL" clId="{DACCB1D3-1DFC-4A1F-987E-31A3AE824168}" dt="2021-06-30T16:13:10.519" v="203" actId="20577"/>
          <ac:spMkLst>
            <pc:docMk/>
            <pc:sldMk cId="2495405225" sldId="262"/>
            <ac:spMk id="3" creationId="{00000000-0000-0000-0000-000000000000}"/>
          </ac:spMkLst>
        </pc:spChg>
      </pc:sldChg>
      <pc:sldChg chg="addSp delSp modSp add">
        <pc:chgData name="BRAYAN STIVEN TORRES OVALLE" userId="3da18e5f-8362-40e2-9ca7-dc25a05e39e9" providerId="ADAL" clId="{DACCB1D3-1DFC-4A1F-987E-31A3AE824168}" dt="2021-06-30T19:03:30.633" v="542" actId="14100"/>
        <pc:sldMkLst>
          <pc:docMk/>
          <pc:sldMk cId="1686560400" sldId="263"/>
        </pc:sldMkLst>
        <pc:spChg chg="add mod">
          <ac:chgData name="BRAYAN STIVEN TORRES OVALLE" userId="3da18e5f-8362-40e2-9ca7-dc25a05e39e9" providerId="ADAL" clId="{DACCB1D3-1DFC-4A1F-987E-31A3AE824168}" dt="2021-06-30T19:03:30.633" v="542" actId="14100"/>
          <ac:spMkLst>
            <pc:docMk/>
            <pc:sldMk cId="1686560400" sldId="263"/>
            <ac:spMk id="7" creationId="{2B8F29FE-8F2A-4FB6-A483-8ACD80F15755}"/>
          </ac:spMkLst>
        </pc:spChg>
        <pc:spChg chg="add mod">
          <ac:chgData name="BRAYAN STIVEN TORRES OVALLE" userId="3da18e5f-8362-40e2-9ca7-dc25a05e39e9" providerId="ADAL" clId="{DACCB1D3-1DFC-4A1F-987E-31A3AE824168}" dt="2021-06-30T16:50:41.927" v="281" actId="207"/>
          <ac:spMkLst>
            <pc:docMk/>
            <pc:sldMk cId="1686560400" sldId="263"/>
            <ac:spMk id="8" creationId="{5AA26301-40A3-439C-997D-B9832DBB974B}"/>
          </ac:spMkLst>
        </pc:spChg>
        <pc:spChg chg="add mod">
          <ac:chgData name="BRAYAN STIVEN TORRES OVALLE" userId="3da18e5f-8362-40e2-9ca7-dc25a05e39e9" providerId="ADAL" clId="{DACCB1D3-1DFC-4A1F-987E-31A3AE824168}" dt="2021-06-30T16:51:29.823" v="306" actId="207"/>
          <ac:spMkLst>
            <pc:docMk/>
            <pc:sldMk cId="1686560400" sldId="263"/>
            <ac:spMk id="9" creationId="{5E18B1E3-F437-403B-A78E-0CAFAE28B89B}"/>
          </ac:spMkLst>
        </pc:spChg>
        <pc:picChg chg="add del mod">
          <ac:chgData name="BRAYAN STIVEN TORRES OVALLE" userId="3da18e5f-8362-40e2-9ca7-dc25a05e39e9" providerId="ADAL" clId="{DACCB1D3-1DFC-4A1F-987E-31A3AE824168}" dt="2021-06-30T16:30:11.337" v="207" actId="478"/>
          <ac:picMkLst>
            <pc:docMk/>
            <pc:sldMk cId="1686560400" sldId="263"/>
            <ac:picMk id="2" creationId="{A8212106-6092-4E0A-9436-9030DDC13B6C}"/>
          </ac:picMkLst>
        </pc:picChg>
        <pc:picChg chg="add del mod">
          <ac:chgData name="BRAYAN STIVEN TORRES OVALLE" userId="3da18e5f-8362-40e2-9ca7-dc25a05e39e9" providerId="ADAL" clId="{DACCB1D3-1DFC-4A1F-987E-31A3AE824168}" dt="2021-06-30T16:30:54.427" v="212" actId="478"/>
          <ac:picMkLst>
            <pc:docMk/>
            <pc:sldMk cId="1686560400" sldId="263"/>
            <ac:picMk id="3" creationId="{9B36DD86-7A43-47DA-B884-5DA8834101E7}"/>
          </ac:picMkLst>
        </pc:picChg>
        <pc:picChg chg="add mod">
          <ac:chgData name="BRAYAN STIVEN TORRES OVALLE" userId="3da18e5f-8362-40e2-9ca7-dc25a05e39e9" providerId="ADAL" clId="{DACCB1D3-1DFC-4A1F-987E-31A3AE824168}" dt="2021-06-30T16:48:25.767" v="229" actId="1076"/>
          <ac:picMkLst>
            <pc:docMk/>
            <pc:sldMk cId="1686560400" sldId="263"/>
            <ac:picMk id="4" creationId="{E6D674EF-8F98-45CD-809C-16160D2E2FFB}"/>
          </ac:picMkLst>
        </pc:picChg>
        <pc:picChg chg="add mod">
          <ac:chgData name="BRAYAN STIVEN TORRES OVALLE" userId="3da18e5f-8362-40e2-9ca7-dc25a05e39e9" providerId="ADAL" clId="{DACCB1D3-1DFC-4A1F-987E-31A3AE824168}" dt="2021-06-30T16:48:28.110" v="231" actId="1076"/>
          <ac:picMkLst>
            <pc:docMk/>
            <pc:sldMk cId="1686560400" sldId="263"/>
            <ac:picMk id="5" creationId="{8A1F1090-C6C4-4FAF-8DE3-F0D05F17501E}"/>
          </ac:picMkLst>
        </pc:picChg>
        <pc:picChg chg="add mod">
          <ac:chgData name="BRAYAN STIVEN TORRES OVALLE" userId="3da18e5f-8362-40e2-9ca7-dc25a05e39e9" providerId="ADAL" clId="{DACCB1D3-1DFC-4A1F-987E-31A3AE824168}" dt="2021-06-30T16:49:13.222" v="235" actId="1076"/>
          <ac:picMkLst>
            <pc:docMk/>
            <pc:sldMk cId="1686560400" sldId="263"/>
            <ac:picMk id="6" creationId="{9229FE45-B20A-49A5-9D94-B90BBCEC2A49}"/>
          </ac:picMkLst>
        </pc:picChg>
      </pc:sldChg>
      <pc:sldChg chg="del">
        <pc:chgData name="BRAYAN STIVEN TORRES OVALLE" userId="3da18e5f-8362-40e2-9ca7-dc25a05e39e9" providerId="ADAL" clId="{DACCB1D3-1DFC-4A1F-987E-31A3AE824168}" dt="2021-06-30T16:03:14.353" v="1" actId="2696"/>
        <pc:sldMkLst>
          <pc:docMk/>
          <pc:sldMk cId="2736571670" sldId="263"/>
        </pc:sldMkLst>
      </pc:sldChg>
      <pc:sldChg chg="addSp modSp add">
        <pc:chgData name="BRAYAN STIVEN TORRES OVALLE" userId="3da18e5f-8362-40e2-9ca7-dc25a05e39e9" providerId="ADAL" clId="{DACCB1D3-1DFC-4A1F-987E-31A3AE824168}" dt="2021-06-30T16:56:32.894" v="384" actId="14100"/>
        <pc:sldMkLst>
          <pc:docMk/>
          <pc:sldMk cId="626502023" sldId="264"/>
        </pc:sldMkLst>
        <pc:spChg chg="add mod">
          <ac:chgData name="BRAYAN STIVEN TORRES OVALLE" userId="3da18e5f-8362-40e2-9ca7-dc25a05e39e9" providerId="ADAL" clId="{DACCB1D3-1DFC-4A1F-987E-31A3AE824168}" dt="2021-06-30T16:56:17.454" v="382" actId="1076"/>
          <ac:spMkLst>
            <pc:docMk/>
            <pc:sldMk cId="626502023" sldId="264"/>
            <ac:spMk id="2" creationId="{900AFF71-B2AB-4F05-AB1B-4D1F108C4B42}"/>
          </ac:spMkLst>
        </pc:spChg>
        <pc:spChg chg="add mod">
          <ac:chgData name="BRAYAN STIVEN TORRES OVALLE" userId="3da18e5f-8362-40e2-9ca7-dc25a05e39e9" providerId="ADAL" clId="{DACCB1D3-1DFC-4A1F-987E-31A3AE824168}" dt="2021-06-30T16:55:28.865" v="371" actId="207"/>
          <ac:spMkLst>
            <pc:docMk/>
            <pc:sldMk cId="626502023" sldId="264"/>
            <ac:spMk id="3" creationId="{8C8EE622-B40B-48C8-808C-62052250A860}"/>
          </ac:spMkLst>
        </pc:spChg>
        <pc:picChg chg="add mod">
          <ac:chgData name="BRAYAN STIVEN TORRES OVALLE" userId="3da18e5f-8362-40e2-9ca7-dc25a05e39e9" providerId="ADAL" clId="{DACCB1D3-1DFC-4A1F-987E-31A3AE824168}" dt="2021-06-30T16:56:32.894" v="384" actId="14100"/>
          <ac:picMkLst>
            <pc:docMk/>
            <pc:sldMk cId="626502023" sldId="264"/>
            <ac:picMk id="4" creationId="{9AEC5359-6AC4-41E3-BD1E-427CF238E3A2}"/>
          </ac:picMkLst>
        </pc:picChg>
      </pc:sldChg>
      <pc:sldChg chg="del">
        <pc:chgData name="BRAYAN STIVEN TORRES OVALLE" userId="3da18e5f-8362-40e2-9ca7-dc25a05e39e9" providerId="ADAL" clId="{DACCB1D3-1DFC-4A1F-987E-31A3AE824168}" dt="2021-06-30T16:03:11.590" v="0" actId="2696"/>
        <pc:sldMkLst>
          <pc:docMk/>
          <pc:sldMk cId="2623188433" sldId="264"/>
        </pc:sldMkLst>
      </pc:sldChg>
      <pc:sldChg chg="del">
        <pc:chgData name="BRAYAN STIVEN TORRES OVALLE" userId="3da18e5f-8362-40e2-9ca7-dc25a05e39e9" providerId="ADAL" clId="{DACCB1D3-1DFC-4A1F-987E-31A3AE824168}" dt="2021-06-30T16:03:16.738" v="2" actId="2696"/>
        <pc:sldMkLst>
          <pc:docMk/>
          <pc:sldMk cId="337609079" sldId="265"/>
        </pc:sldMkLst>
      </pc:sldChg>
      <pc:sldChg chg="addSp delSp modSp add">
        <pc:chgData name="BRAYAN STIVEN TORRES OVALLE" userId="3da18e5f-8362-40e2-9ca7-dc25a05e39e9" providerId="ADAL" clId="{DACCB1D3-1DFC-4A1F-987E-31A3AE824168}" dt="2021-06-30T17:16:15.133" v="530" actId="5793"/>
        <pc:sldMkLst>
          <pc:docMk/>
          <pc:sldMk cId="4282191907" sldId="265"/>
        </pc:sldMkLst>
        <pc:spChg chg="add del mod">
          <ac:chgData name="BRAYAN STIVEN TORRES OVALLE" userId="3da18e5f-8362-40e2-9ca7-dc25a05e39e9" providerId="ADAL" clId="{DACCB1D3-1DFC-4A1F-987E-31A3AE824168}" dt="2021-06-30T16:57:08.319" v="388" actId="478"/>
          <ac:spMkLst>
            <pc:docMk/>
            <pc:sldMk cId="4282191907" sldId="265"/>
            <ac:spMk id="2" creationId="{802C58B3-18C5-4728-8753-8BC27FDA9CFD}"/>
          </ac:spMkLst>
        </pc:spChg>
        <pc:spChg chg="add mod">
          <ac:chgData name="BRAYAN STIVEN TORRES OVALLE" userId="3da18e5f-8362-40e2-9ca7-dc25a05e39e9" providerId="ADAL" clId="{DACCB1D3-1DFC-4A1F-987E-31A3AE824168}" dt="2021-06-30T16:59:03.150" v="445" actId="1076"/>
          <ac:spMkLst>
            <pc:docMk/>
            <pc:sldMk cId="4282191907" sldId="265"/>
            <ac:spMk id="3" creationId="{3372C157-C2DA-43A0-A46E-F50CA1831E4F}"/>
          </ac:spMkLst>
        </pc:spChg>
        <pc:spChg chg="add mod">
          <ac:chgData name="BRAYAN STIVEN TORRES OVALLE" userId="3da18e5f-8362-40e2-9ca7-dc25a05e39e9" providerId="ADAL" clId="{DACCB1D3-1DFC-4A1F-987E-31A3AE824168}" dt="2021-06-30T17:16:15.133" v="530" actId="5793"/>
          <ac:spMkLst>
            <pc:docMk/>
            <pc:sldMk cId="4282191907" sldId="265"/>
            <ac:spMk id="4" creationId="{24BA7724-4818-4888-9F47-6B9AF28CE37A}"/>
          </ac:spMkLst>
        </pc:spChg>
        <pc:picChg chg="add mod modCrop">
          <ac:chgData name="BRAYAN STIVEN TORRES OVALLE" userId="3da18e5f-8362-40e2-9ca7-dc25a05e39e9" providerId="ADAL" clId="{DACCB1D3-1DFC-4A1F-987E-31A3AE824168}" dt="2021-06-30T17:00:56.806" v="452" actId="1076"/>
          <ac:picMkLst>
            <pc:docMk/>
            <pc:sldMk cId="4282191907" sldId="265"/>
            <ac:picMk id="5" creationId="{054A4020-2F15-43AB-B9E6-20671C1D278F}"/>
          </ac:picMkLst>
        </pc:picChg>
      </pc:sldChg>
      <pc:sldChg chg="del">
        <pc:chgData name="BRAYAN STIVEN TORRES OVALLE" userId="3da18e5f-8362-40e2-9ca7-dc25a05e39e9" providerId="ADAL" clId="{DACCB1D3-1DFC-4A1F-987E-31A3AE824168}" dt="2021-06-30T16:03:19.024" v="3" actId="2696"/>
        <pc:sldMkLst>
          <pc:docMk/>
          <pc:sldMk cId="103095663" sldId="266"/>
        </pc:sldMkLst>
      </pc:sldChg>
      <pc:sldChg chg="addSp modSp add">
        <pc:chgData name="BRAYAN STIVEN TORRES OVALLE" userId="3da18e5f-8362-40e2-9ca7-dc25a05e39e9" providerId="ADAL" clId="{DACCB1D3-1DFC-4A1F-987E-31A3AE824168}" dt="2021-06-30T17:04:36.124" v="486" actId="12"/>
        <pc:sldMkLst>
          <pc:docMk/>
          <pc:sldMk cId="1087412169" sldId="266"/>
        </pc:sldMkLst>
        <pc:spChg chg="add mod">
          <ac:chgData name="BRAYAN STIVEN TORRES OVALLE" userId="3da18e5f-8362-40e2-9ca7-dc25a05e39e9" providerId="ADAL" clId="{DACCB1D3-1DFC-4A1F-987E-31A3AE824168}" dt="2021-06-30T17:04:36.124" v="486" actId="12"/>
          <ac:spMkLst>
            <pc:docMk/>
            <pc:sldMk cId="1087412169" sldId="266"/>
            <ac:spMk id="2" creationId="{3203EB36-C14D-4B37-AC2F-970109CEF6F9}"/>
          </ac:spMkLst>
        </pc:spChg>
      </pc:sldChg>
      <pc:sldChg chg="addSp modSp add">
        <pc:chgData name="BRAYAN STIVEN TORRES OVALLE" userId="3da18e5f-8362-40e2-9ca7-dc25a05e39e9" providerId="ADAL" clId="{DACCB1D3-1DFC-4A1F-987E-31A3AE824168}" dt="2021-06-30T17:08:20.656" v="529" actId="20577"/>
        <pc:sldMkLst>
          <pc:docMk/>
          <pc:sldMk cId="2648356589" sldId="267"/>
        </pc:sldMkLst>
        <pc:spChg chg="add mod">
          <ac:chgData name="BRAYAN STIVEN TORRES OVALLE" userId="3da18e5f-8362-40e2-9ca7-dc25a05e39e9" providerId="ADAL" clId="{DACCB1D3-1DFC-4A1F-987E-31A3AE824168}" dt="2021-06-30T17:08:02.230" v="521" actId="1076"/>
          <ac:spMkLst>
            <pc:docMk/>
            <pc:sldMk cId="2648356589" sldId="267"/>
            <ac:spMk id="2" creationId="{026CF97E-CF14-47B8-9E44-E831F75EFD61}"/>
          </ac:spMkLst>
        </pc:spChg>
        <pc:spChg chg="add mod">
          <ac:chgData name="BRAYAN STIVEN TORRES OVALLE" userId="3da18e5f-8362-40e2-9ca7-dc25a05e39e9" providerId="ADAL" clId="{DACCB1D3-1DFC-4A1F-987E-31A3AE824168}" dt="2021-06-30T17:08:20.656" v="529" actId="20577"/>
          <ac:spMkLst>
            <pc:docMk/>
            <pc:sldMk cId="2648356589" sldId="267"/>
            <ac:spMk id="3" creationId="{7233D542-B506-470F-A4DB-CDFD29056A17}"/>
          </ac:spMkLst>
        </pc:spChg>
      </pc:sldChg>
      <pc:sldChg chg="addSp modSp add modAnim">
        <pc:chgData name="BRAYAN STIVEN TORRES OVALLE" userId="3da18e5f-8362-40e2-9ca7-dc25a05e39e9" providerId="ADAL" clId="{DACCB1D3-1DFC-4A1F-987E-31A3AE824168}" dt="2021-06-30T19:17:35.294" v="587"/>
        <pc:sldMkLst>
          <pc:docMk/>
          <pc:sldMk cId="831730520" sldId="268"/>
        </pc:sldMkLst>
        <pc:spChg chg="add mod">
          <ac:chgData name="BRAYAN STIVEN TORRES OVALLE" userId="3da18e5f-8362-40e2-9ca7-dc25a05e39e9" providerId="ADAL" clId="{DACCB1D3-1DFC-4A1F-987E-31A3AE824168}" dt="2021-06-30T19:15:31.395" v="579" actId="14100"/>
          <ac:spMkLst>
            <pc:docMk/>
            <pc:sldMk cId="831730520" sldId="268"/>
            <ac:spMk id="2" creationId="{EBA1132F-C3A4-4691-8D19-4EFD0D0AEFE5}"/>
          </ac:spMkLst>
        </pc:spChg>
        <pc:spChg chg="add mod">
          <ac:chgData name="BRAYAN STIVEN TORRES OVALLE" userId="3da18e5f-8362-40e2-9ca7-dc25a05e39e9" providerId="ADAL" clId="{DACCB1D3-1DFC-4A1F-987E-31A3AE824168}" dt="2021-06-30T19:15:07.076" v="574" actId="255"/>
          <ac:spMkLst>
            <pc:docMk/>
            <pc:sldMk cId="831730520" sldId="268"/>
            <ac:spMk id="3" creationId="{EA4B92AF-BAC3-4D5E-8324-EC27C48D5B6C}"/>
          </ac:spMkLst>
        </pc:spChg>
        <pc:picChg chg="add mod">
          <ac:chgData name="BRAYAN STIVEN TORRES OVALLE" userId="3da18e5f-8362-40e2-9ca7-dc25a05e39e9" providerId="ADAL" clId="{DACCB1D3-1DFC-4A1F-987E-31A3AE824168}" dt="2021-06-30T19:17:29.121" v="586" actId="14100"/>
          <ac:picMkLst>
            <pc:docMk/>
            <pc:sldMk cId="831730520" sldId="268"/>
            <ac:picMk id="4" creationId="{65E2758C-3B3E-46B0-BB8A-7092ED23ABB9}"/>
          </ac:picMkLst>
        </pc:picChg>
        <pc:picChg chg="add mod">
          <ac:chgData name="BRAYAN STIVEN TORRES OVALLE" userId="3da18e5f-8362-40e2-9ca7-dc25a05e39e9" providerId="ADAL" clId="{DACCB1D3-1DFC-4A1F-987E-31A3AE824168}" dt="2021-06-30T19:16:34.417" v="580" actId="1076"/>
          <ac:picMkLst>
            <pc:docMk/>
            <pc:sldMk cId="831730520" sldId="268"/>
            <ac:picMk id="1026" creationId="{D46C82CF-77B2-4B0B-BDA8-D981383772C5}"/>
          </ac:picMkLst>
        </pc:picChg>
      </pc:sldChg>
      <pc:sldChg chg="addSp modSp add ord modAnim">
        <pc:chgData name="BRAYAN STIVEN TORRES OVALLE" userId="3da18e5f-8362-40e2-9ca7-dc25a05e39e9" providerId="ADAL" clId="{DACCB1D3-1DFC-4A1F-987E-31A3AE824168}" dt="2021-07-01T15:56:32.591" v="613"/>
        <pc:sldMkLst>
          <pc:docMk/>
          <pc:sldMk cId="1103708071" sldId="269"/>
        </pc:sldMkLst>
        <pc:spChg chg="add mod">
          <ac:chgData name="BRAYAN STIVEN TORRES OVALLE" userId="3da18e5f-8362-40e2-9ca7-dc25a05e39e9" providerId="ADAL" clId="{DACCB1D3-1DFC-4A1F-987E-31A3AE824168}" dt="2021-07-01T15:38:09.124" v="603" actId="113"/>
          <ac:spMkLst>
            <pc:docMk/>
            <pc:sldMk cId="1103708071" sldId="269"/>
            <ac:spMk id="2" creationId="{1FF21059-085B-4082-8D4C-874AF2D5B5AA}"/>
          </ac:spMkLst>
        </pc:spChg>
        <pc:picChg chg="add mod">
          <ac:chgData name="BRAYAN STIVEN TORRES OVALLE" userId="3da18e5f-8362-40e2-9ca7-dc25a05e39e9" providerId="ADAL" clId="{DACCB1D3-1DFC-4A1F-987E-31A3AE824168}" dt="2021-07-01T15:39:44.480" v="610" actId="1076"/>
          <ac:picMkLst>
            <pc:docMk/>
            <pc:sldMk cId="1103708071" sldId="269"/>
            <ac:picMk id="3" creationId="{F1E5CCFF-06EE-4515-9680-CB0F4D831404}"/>
          </ac:picMkLst>
        </pc:picChg>
        <pc:picChg chg="add mod">
          <ac:chgData name="BRAYAN STIVEN TORRES OVALLE" userId="3da18e5f-8362-40e2-9ca7-dc25a05e39e9" providerId="ADAL" clId="{DACCB1D3-1DFC-4A1F-987E-31A3AE824168}" dt="2021-07-01T15:39:45.615" v="611" actId="1076"/>
          <ac:picMkLst>
            <pc:docMk/>
            <pc:sldMk cId="1103708071" sldId="269"/>
            <ac:picMk id="4" creationId="{DBDD813B-85F4-4415-9C8B-8E77D834C123}"/>
          </ac:picMkLst>
        </pc:picChg>
      </pc:sldChg>
      <pc:sldChg chg="addSp modSp add ord">
        <pc:chgData name="BRAYAN STIVEN TORRES OVALLE" userId="3da18e5f-8362-40e2-9ca7-dc25a05e39e9" providerId="ADAL" clId="{DACCB1D3-1DFC-4A1F-987E-31A3AE824168}" dt="2021-07-01T15:58:03.145" v="633"/>
        <pc:sldMkLst>
          <pc:docMk/>
          <pc:sldMk cId="1336504748" sldId="270"/>
        </pc:sldMkLst>
        <pc:spChg chg="add mod">
          <ac:chgData name="BRAYAN STIVEN TORRES OVALLE" userId="3da18e5f-8362-40e2-9ca7-dc25a05e39e9" providerId="ADAL" clId="{DACCB1D3-1DFC-4A1F-987E-31A3AE824168}" dt="2021-07-01T15:57:39.859" v="629" actId="113"/>
          <ac:spMkLst>
            <pc:docMk/>
            <pc:sldMk cId="1336504748" sldId="270"/>
            <ac:spMk id="2" creationId="{7436F6D0-C1A8-4B59-AAB6-3F6C50B3700A}"/>
          </ac:spMkLst>
        </pc:spChg>
        <pc:picChg chg="add mod">
          <ac:chgData name="BRAYAN STIVEN TORRES OVALLE" userId="3da18e5f-8362-40e2-9ca7-dc25a05e39e9" providerId="ADAL" clId="{DACCB1D3-1DFC-4A1F-987E-31A3AE824168}" dt="2021-07-01T15:57:59.568" v="632" actId="1076"/>
          <ac:picMkLst>
            <pc:docMk/>
            <pc:sldMk cId="1336504748" sldId="270"/>
            <ac:picMk id="3" creationId="{F795A85E-FD4D-4048-A5F2-5DAEAD09839E}"/>
          </ac:picMkLst>
        </pc:picChg>
      </pc:sldChg>
      <pc:sldChg chg="addSp modSp add">
        <pc:chgData name="BRAYAN STIVEN TORRES OVALLE" userId="3da18e5f-8362-40e2-9ca7-dc25a05e39e9" providerId="ADAL" clId="{DACCB1D3-1DFC-4A1F-987E-31A3AE824168}" dt="2021-07-01T20:10:07.731" v="654" actId="1076"/>
        <pc:sldMkLst>
          <pc:docMk/>
          <pc:sldMk cId="4115403805" sldId="271"/>
        </pc:sldMkLst>
        <pc:spChg chg="add mod">
          <ac:chgData name="BRAYAN STIVEN TORRES OVALLE" userId="3da18e5f-8362-40e2-9ca7-dc25a05e39e9" providerId="ADAL" clId="{DACCB1D3-1DFC-4A1F-987E-31A3AE824168}" dt="2021-07-01T20:09:21.854" v="648" actId="1076"/>
          <ac:spMkLst>
            <pc:docMk/>
            <pc:sldMk cId="4115403805" sldId="271"/>
            <ac:spMk id="2" creationId="{5F227979-5F63-474D-A782-348AA214D253}"/>
          </ac:spMkLst>
        </pc:spChg>
        <pc:picChg chg="add mod">
          <ac:chgData name="BRAYAN STIVEN TORRES OVALLE" userId="3da18e5f-8362-40e2-9ca7-dc25a05e39e9" providerId="ADAL" clId="{DACCB1D3-1DFC-4A1F-987E-31A3AE824168}" dt="2021-07-01T20:10:07.731" v="654" actId="1076"/>
          <ac:picMkLst>
            <pc:docMk/>
            <pc:sldMk cId="4115403805" sldId="271"/>
            <ac:picMk id="3" creationId="{06414D01-C85E-4377-95C6-AF6B7E175992}"/>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51FA7F-03E5-447C-B1D8-0925D14313B1}" type="datetimeFigureOut">
              <a:rPr lang="es-CO" smtClean="0"/>
              <a:t>1/07/2021</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654A79-0436-4368-B2C9-F3EF28EF5F16}" type="slidenum">
              <a:rPr lang="es-CO" smtClean="0"/>
              <a:t>‹Nº›</a:t>
            </a:fld>
            <a:endParaRPr lang="es-CO"/>
          </a:p>
        </p:txBody>
      </p:sp>
    </p:spTree>
    <p:extLst>
      <p:ext uri="{BB962C8B-B14F-4D97-AF65-F5344CB8AC3E}">
        <p14:creationId xmlns:p14="http://schemas.microsoft.com/office/powerpoint/2010/main" val="2889610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685800" y="1597819"/>
            <a:ext cx="7772400" cy="1102519"/>
          </a:xfrm>
        </p:spPr>
        <p:txBody>
          <a:bodyPr/>
          <a:lstStyle/>
          <a:p>
            <a:r>
              <a:rPr lang="es-ES_tradnl"/>
              <a:t>Clic para editar título</a:t>
            </a:r>
            <a:endParaRPr lang="es-ES"/>
          </a:p>
        </p:txBody>
      </p:sp>
      <p:sp>
        <p:nvSpPr>
          <p:cNvPr id="3" name="Subtítulo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a:t>Haga clic para modificar el estilo de subtítulo del patrón</a:t>
            </a:r>
            <a:endParaRPr lang="es-ES"/>
          </a:p>
        </p:txBody>
      </p:sp>
      <p:sp>
        <p:nvSpPr>
          <p:cNvPr id="4" name="Marcador de fecha 3"/>
          <p:cNvSpPr>
            <a:spLocks noGrp="1"/>
          </p:cNvSpPr>
          <p:nvPr>
            <p:ph type="dt" sz="half" idx="10"/>
          </p:nvPr>
        </p:nvSpPr>
        <p:spPr/>
        <p:txBody>
          <a:bodyPr/>
          <a:lstStyle/>
          <a:p>
            <a:fld id="{0A9B67B3-53C9-AA4F-997E-5F50883CCD98}" type="datetimeFigureOut">
              <a:rPr lang="es-ES" smtClean="0"/>
              <a:t>01/07/2021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FC196FE9-B0B0-5C4F-8852-53883B57E13C}" type="slidenum">
              <a:rPr lang="es-ES" smtClean="0"/>
              <a:t>‹Nº›</a:t>
            </a:fld>
            <a:endParaRPr lang="es-ES"/>
          </a:p>
        </p:txBody>
      </p:sp>
    </p:spTree>
    <p:extLst>
      <p:ext uri="{BB962C8B-B14F-4D97-AF65-F5344CB8AC3E}">
        <p14:creationId xmlns:p14="http://schemas.microsoft.com/office/powerpoint/2010/main" val="3115818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0A9B67B3-53C9-AA4F-997E-5F50883CCD98}" type="datetimeFigureOut">
              <a:rPr lang="es-ES" smtClean="0"/>
              <a:t>01/07/2021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FC196FE9-B0B0-5C4F-8852-53883B57E13C}" type="slidenum">
              <a:rPr lang="es-ES" smtClean="0"/>
              <a:t>‹Nº›</a:t>
            </a:fld>
            <a:endParaRPr lang="es-ES"/>
          </a:p>
        </p:txBody>
      </p:sp>
    </p:spTree>
    <p:extLst>
      <p:ext uri="{BB962C8B-B14F-4D97-AF65-F5344CB8AC3E}">
        <p14:creationId xmlns:p14="http://schemas.microsoft.com/office/powerpoint/2010/main" val="30245357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629400" y="154781"/>
            <a:ext cx="2057400" cy="3290888"/>
          </a:xfrm>
        </p:spPr>
        <p:txBody>
          <a:bodyPr vert="eaVert"/>
          <a:lstStyle/>
          <a:p>
            <a:r>
              <a:rPr lang="es-ES_tradnl"/>
              <a:t>Clic para editar título</a:t>
            </a:r>
            <a:endParaRPr lang="es-ES"/>
          </a:p>
        </p:txBody>
      </p:sp>
      <p:sp>
        <p:nvSpPr>
          <p:cNvPr id="3" name="Marcador de texto vertical 2"/>
          <p:cNvSpPr>
            <a:spLocks noGrp="1"/>
          </p:cNvSpPr>
          <p:nvPr>
            <p:ph type="body" orient="vert" idx="1"/>
          </p:nvPr>
        </p:nvSpPr>
        <p:spPr>
          <a:xfrm>
            <a:off x="457200" y="154781"/>
            <a:ext cx="6019800" cy="3290888"/>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0A9B67B3-53C9-AA4F-997E-5F50883CCD98}" type="datetimeFigureOut">
              <a:rPr lang="es-ES" smtClean="0"/>
              <a:t>01/07/2021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FC196FE9-B0B0-5C4F-8852-53883B57E13C}" type="slidenum">
              <a:rPr lang="es-ES" smtClean="0"/>
              <a:t>‹Nº›</a:t>
            </a:fld>
            <a:endParaRPr lang="es-ES"/>
          </a:p>
        </p:txBody>
      </p:sp>
    </p:spTree>
    <p:extLst>
      <p:ext uri="{BB962C8B-B14F-4D97-AF65-F5344CB8AC3E}">
        <p14:creationId xmlns:p14="http://schemas.microsoft.com/office/powerpoint/2010/main" val="3895368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idx="1"/>
          </p:nvPr>
        </p:nvSpPr>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0A9B67B3-53C9-AA4F-997E-5F50883CCD98}" type="datetimeFigureOut">
              <a:rPr lang="es-ES" smtClean="0"/>
              <a:t>01/07/2021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FC196FE9-B0B0-5C4F-8852-53883B57E13C}" type="slidenum">
              <a:rPr lang="es-ES" smtClean="0"/>
              <a:t>‹Nº›</a:t>
            </a:fld>
            <a:endParaRPr lang="es-ES"/>
          </a:p>
        </p:txBody>
      </p:sp>
    </p:spTree>
    <p:extLst>
      <p:ext uri="{BB962C8B-B14F-4D97-AF65-F5344CB8AC3E}">
        <p14:creationId xmlns:p14="http://schemas.microsoft.com/office/powerpoint/2010/main" val="11821740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722313" y="3305176"/>
            <a:ext cx="7772400" cy="1021556"/>
          </a:xfrm>
        </p:spPr>
        <p:txBody>
          <a:bodyPr anchor="t"/>
          <a:lstStyle>
            <a:lvl1pPr algn="l">
              <a:defRPr sz="4000" b="1" cap="all"/>
            </a:lvl1pPr>
          </a:lstStyle>
          <a:p>
            <a:r>
              <a:rPr lang="es-ES_tradnl"/>
              <a:t>Clic para editar título</a:t>
            </a:r>
            <a:endParaRPr lang="es-ES"/>
          </a:p>
        </p:txBody>
      </p:sp>
      <p:sp>
        <p:nvSpPr>
          <p:cNvPr id="3" name="Marcador de texto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0A9B67B3-53C9-AA4F-997E-5F50883CCD98}" type="datetimeFigureOut">
              <a:rPr lang="es-ES" smtClean="0"/>
              <a:t>01/07/2021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FC196FE9-B0B0-5C4F-8852-53883B57E13C}" type="slidenum">
              <a:rPr lang="es-ES" smtClean="0"/>
              <a:t>‹Nº›</a:t>
            </a:fld>
            <a:endParaRPr lang="es-ES"/>
          </a:p>
        </p:txBody>
      </p:sp>
    </p:spTree>
    <p:extLst>
      <p:ext uri="{BB962C8B-B14F-4D97-AF65-F5344CB8AC3E}">
        <p14:creationId xmlns:p14="http://schemas.microsoft.com/office/powerpoint/2010/main" val="20927326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contenido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fecha 4"/>
          <p:cNvSpPr>
            <a:spLocks noGrp="1"/>
          </p:cNvSpPr>
          <p:nvPr>
            <p:ph type="dt" sz="half" idx="10"/>
          </p:nvPr>
        </p:nvSpPr>
        <p:spPr/>
        <p:txBody>
          <a:bodyPr/>
          <a:lstStyle/>
          <a:p>
            <a:fld id="{0A9B67B3-53C9-AA4F-997E-5F50883CCD98}" type="datetimeFigureOut">
              <a:rPr lang="es-ES" smtClean="0"/>
              <a:t>01/07/2021</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FC196FE9-B0B0-5C4F-8852-53883B57E13C}" type="slidenum">
              <a:rPr lang="es-ES" smtClean="0"/>
              <a:t>‹Nº›</a:t>
            </a:fld>
            <a:endParaRPr lang="es-ES"/>
          </a:p>
        </p:txBody>
      </p:sp>
    </p:spTree>
    <p:extLst>
      <p:ext uri="{BB962C8B-B14F-4D97-AF65-F5344CB8AC3E}">
        <p14:creationId xmlns:p14="http://schemas.microsoft.com/office/powerpoint/2010/main" val="2483566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457200" y="205979"/>
            <a:ext cx="8229600" cy="857250"/>
          </a:xfrm>
        </p:spPr>
        <p:txBody>
          <a:bodyPr/>
          <a:lstStyle>
            <a:lvl1pPr>
              <a:defRPr/>
            </a:lvl1pPr>
          </a:lstStyle>
          <a:p>
            <a:r>
              <a:rPr lang="es-ES_tradnl"/>
              <a:t>Clic para editar título</a:t>
            </a:r>
            <a:endParaRPr lang="es-ES"/>
          </a:p>
        </p:txBody>
      </p:sp>
      <p:sp>
        <p:nvSpPr>
          <p:cNvPr id="3" name="Marcador de texto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4" name="Marcador de contenido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texto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7" name="Marcador de fecha 6"/>
          <p:cNvSpPr>
            <a:spLocks noGrp="1"/>
          </p:cNvSpPr>
          <p:nvPr>
            <p:ph type="dt" sz="half" idx="10"/>
          </p:nvPr>
        </p:nvSpPr>
        <p:spPr/>
        <p:txBody>
          <a:bodyPr/>
          <a:lstStyle/>
          <a:p>
            <a:fld id="{0A9B67B3-53C9-AA4F-997E-5F50883CCD98}" type="datetimeFigureOut">
              <a:rPr lang="es-ES" smtClean="0"/>
              <a:t>01/07/2021</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FC196FE9-B0B0-5C4F-8852-53883B57E13C}" type="slidenum">
              <a:rPr lang="es-ES" smtClean="0"/>
              <a:t>‹Nº›</a:t>
            </a:fld>
            <a:endParaRPr lang="es-ES"/>
          </a:p>
        </p:txBody>
      </p:sp>
    </p:spTree>
    <p:extLst>
      <p:ext uri="{BB962C8B-B14F-4D97-AF65-F5344CB8AC3E}">
        <p14:creationId xmlns:p14="http://schemas.microsoft.com/office/powerpoint/2010/main" val="40055100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fecha 2"/>
          <p:cNvSpPr>
            <a:spLocks noGrp="1"/>
          </p:cNvSpPr>
          <p:nvPr>
            <p:ph type="dt" sz="half" idx="10"/>
          </p:nvPr>
        </p:nvSpPr>
        <p:spPr/>
        <p:txBody>
          <a:bodyPr/>
          <a:lstStyle/>
          <a:p>
            <a:fld id="{0A9B67B3-53C9-AA4F-997E-5F50883CCD98}" type="datetimeFigureOut">
              <a:rPr lang="es-ES" smtClean="0"/>
              <a:t>01/07/2021</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FC196FE9-B0B0-5C4F-8852-53883B57E13C}" type="slidenum">
              <a:rPr lang="es-ES" smtClean="0"/>
              <a:t>‹Nº›</a:t>
            </a:fld>
            <a:endParaRPr lang="es-ES"/>
          </a:p>
        </p:txBody>
      </p:sp>
    </p:spTree>
    <p:extLst>
      <p:ext uri="{BB962C8B-B14F-4D97-AF65-F5344CB8AC3E}">
        <p14:creationId xmlns:p14="http://schemas.microsoft.com/office/powerpoint/2010/main" val="881422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0A9B67B3-53C9-AA4F-997E-5F50883CCD98}" type="datetimeFigureOut">
              <a:rPr lang="es-ES" smtClean="0"/>
              <a:t>01/07/2021</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FC196FE9-B0B0-5C4F-8852-53883B57E13C}" type="slidenum">
              <a:rPr lang="es-ES" smtClean="0"/>
              <a:t>‹Nº›</a:t>
            </a:fld>
            <a:endParaRPr lang="es-ES"/>
          </a:p>
        </p:txBody>
      </p:sp>
    </p:spTree>
    <p:extLst>
      <p:ext uri="{BB962C8B-B14F-4D97-AF65-F5344CB8AC3E}">
        <p14:creationId xmlns:p14="http://schemas.microsoft.com/office/powerpoint/2010/main" val="37551416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457201" y="204787"/>
            <a:ext cx="3008313" cy="871538"/>
          </a:xfrm>
        </p:spPr>
        <p:txBody>
          <a:bodyPr anchor="b"/>
          <a:lstStyle>
            <a:lvl1pPr algn="l">
              <a:defRPr sz="2000" b="1"/>
            </a:lvl1pPr>
          </a:lstStyle>
          <a:p>
            <a:r>
              <a:rPr lang="es-ES_tradnl"/>
              <a:t>Clic para editar título</a:t>
            </a:r>
            <a:endParaRPr lang="es-ES"/>
          </a:p>
        </p:txBody>
      </p:sp>
      <p:sp>
        <p:nvSpPr>
          <p:cNvPr id="3" name="Marcador de contenido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texto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0A9B67B3-53C9-AA4F-997E-5F50883CCD98}" type="datetimeFigureOut">
              <a:rPr lang="es-ES" smtClean="0"/>
              <a:t>01/07/2021</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FC196FE9-B0B0-5C4F-8852-53883B57E13C}" type="slidenum">
              <a:rPr lang="es-ES" smtClean="0"/>
              <a:t>‹Nº›</a:t>
            </a:fld>
            <a:endParaRPr lang="es-ES"/>
          </a:p>
        </p:txBody>
      </p:sp>
    </p:spTree>
    <p:extLst>
      <p:ext uri="{BB962C8B-B14F-4D97-AF65-F5344CB8AC3E}">
        <p14:creationId xmlns:p14="http://schemas.microsoft.com/office/powerpoint/2010/main" val="24990294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1792288" y="3600450"/>
            <a:ext cx="5486400" cy="425054"/>
          </a:xfrm>
        </p:spPr>
        <p:txBody>
          <a:bodyPr anchor="b"/>
          <a:lstStyle>
            <a:lvl1pPr algn="l">
              <a:defRPr sz="2000" b="1"/>
            </a:lvl1pPr>
          </a:lstStyle>
          <a:p>
            <a:r>
              <a:rPr lang="es-ES_tradnl"/>
              <a:t>Clic para editar título</a:t>
            </a:r>
            <a:endParaRPr lang="es-ES"/>
          </a:p>
        </p:txBody>
      </p:sp>
      <p:sp>
        <p:nvSpPr>
          <p:cNvPr id="3" name="Marcador de posición de imagen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0A9B67B3-53C9-AA4F-997E-5F50883CCD98}" type="datetimeFigureOut">
              <a:rPr lang="es-ES" smtClean="0"/>
              <a:t>01/07/2021</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FC196FE9-B0B0-5C4F-8852-53883B57E13C}" type="slidenum">
              <a:rPr lang="es-ES" smtClean="0"/>
              <a:t>‹Nº›</a:t>
            </a:fld>
            <a:endParaRPr lang="es-ES"/>
          </a:p>
        </p:txBody>
      </p:sp>
    </p:spTree>
    <p:extLst>
      <p:ext uri="{BB962C8B-B14F-4D97-AF65-F5344CB8AC3E}">
        <p14:creationId xmlns:p14="http://schemas.microsoft.com/office/powerpoint/2010/main" val="2485206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s-ES_tradnl"/>
              <a:t>Clic para editar título</a:t>
            </a:r>
            <a:endParaRPr lang="es-ES"/>
          </a:p>
        </p:txBody>
      </p:sp>
      <p:sp>
        <p:nvSpPr>
          <p:cNvPr id="3" name="Marcador de texto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0A9B67B3-53C9-AA4F-997E-5F50883CCD98}" type="datetimeFigureOut">
              <a:rPr lang="es-ES" smtClean="0"/>
              <a:t>01/07/2021</a:t>
            </a:fld>
            <a:endParaRPr lang="es-ES"/>
          </a:p>
        </p:txBody>
      </p:sp>
      <p:sp>
        <p:nvSpPr>
          <p:cNvPr id="5" name="Marcador de pie de página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FC196FE9-B0B0-5C4F-8852-53883B57E13C}" type="slidenum">
              <a:rPr lang="es-ES" smtClean="0"/>
              <a:t>‹Nº›</a:t>
            </a:fld>
            <a:endParaRPr lang="es-ES"/>
          </a:p>
        </p:txBody>
      </p:sp>
    </p:spTree>
    <p:extLst>
      <p:ext uri="{BB962C8B-B14F-4D97-AF65-F5344CB8AC3E}">
        <p14:creationId xmlns:p14="http://schemas.microsoft.com/office/powerpoint/2010/main" val="834295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bstorres@universidadean.edu.co" TargetMode="External"/><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CuadroTexto 1"/>
          <p:cNvSpPr txBox="1"/>
          <p:nvPr/>
        </p:nvSpPr>
        <p:spPr>
          <a:xfrm>
            <a:off x="3570078" y="1542692"/>
            <a:ext cx="6031122" cy="1384995"/>
          </a:xfrm>
          <a:prstGeom prst="rect">
            <a:avLst/>
          </a:prstGeom>
          <a:noFill/>
        </p:spPr>
        <p:txBody>
          <a:bodyPr wrap="square" rtlCol="0">
            <a:spAutoFit/>
          </a:bodyPr>
          <a:lstStyle/>
          <a:p>
            <a:r>
              <a:rPr lang="es-ES" sz="3600" b="1" dirty="0">
                <a:solidFill>
                  <a:srgbClr val="00B050"/>
                </a:solidFill>
              </a:rPr>
              <a:t>Bases de datos</a:t>
            </a:r>
          </a:p>
          <a:p>
            <a:r>
              <a:rPr lang="es-ES" sz="2400" b="1" i="1" dirty="0">
                <a:solidFill>
                  <a:schemeClr val="bg1"/>
                </a:solidFill>
              </a:rPr>
              <a:t>Modelo Entidad Relación -&gt; Modelo</a:t>
            </a:r>
          </a:p>
          <a:p>
            <a:r>
              <a:rPr lang="es-ES" sz="2400" b="1" i="1" dirty="0">
                <a:solidFill>
                  <a:schemeClr val="bg1"/>
                </a:solidFill>
              </a:rPr>
              <a:t> relacional</a:t>
            </a:r>
          </a:p>
        </p:txBody>
      </p:sp>
      <p:sp>
        <p:nvSpPr>
          <p:cNvPr id="3" name="CuadroTexto 2">
            <a:extLst>
              <a:ext uri="{FF2B5EF4-FFF2-40B4-BE49-F238E27FC236}">
                <a16:creationId xmlns:a16="http://schemas.microsoft.com/office/drawing/2014/main" id="{8CA1CD8C-4CC4-477F-848D-FDCF38548922}"/>
              </a:ext>
            </a:extLst>
          </p:cNvPr>
          <p:cNvSpPr txBox="1"/>
          <p:nvPr/>
        </p:nvSpPr>
        <p:spPr>
          <a:xfrm>
            <a:off x="3665771" y="3323525"/>
            <a:ext cx="3721395" cy="923330"/>
          </a:xfrm>
          <a:prstGeom prst="rect">
            <a:avLst/>
          </a:prstGeom>
          <a:noFill/>
        </p:spPr>
        <p:txBody>
          <a:bodyPr wrap="square" rtlCol="0">
            <a:spAutoFit/>
          </a:bodyPr>
          <a:lstStyle/>
          <a:p>
            <a:r>
              <a:rPr lang="es-ES" dirty="0">
                <a:solidFill>
                  <a:schemeClr val="bg1"/>
                </a:solidFill>
              </a:rPr>
              <a:t>Brayan Torres</a:t>
            </a:r>
          </a:p>
          <a:p>
            <a:r>
              <a:rPr lang="es-ES" dirty="0">
                <a:hlinkClick r:id="rId3"/>
              </a:rPr>
              <a:t>bstorres@universidadean.edu.co</a:t>
            </a:r>
            <a:endParaRPr lang="es-ES" dirty="0"/>
          </a:p>
          <a:p>
            <a:endParaRPr lang="es-CO" dirty="0"/>
          </a:p>
        </p:txBody>
      </p:sp>
    </p:spTree>
    <p:extLst>
      <p:ext uri="{BB962C8B-B14F-4D97-AF65-F5344CB8AC3E}">
        <p14:creationId xmlns:p14="http://schemas.microsoft.com/office/powerpoint/2010/main" val="32110970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E6D674EF-8F98-45CD-809C-16160D2E2FFB}"/>
              </a:ext>
            </a:extLst>
          </p:cNvPr>
          <p:cNvPicPr>
            <a:picLocks noChangeAspect="1"/>
          </p:cNvPicPr>
          <p:nvPr/>
        </p:nvPicPr>
        <p:blipFill>
          <a:blip r:embed="rId2"/>
          <a:stretch>
            <a:fillRect/>
          </a:stretch>
        </p:blipFill>
        <p:spPr>
          <a:xfrm>
            <a:off x="1263723" y="390745"/>
            <a:ext cx="5828193" cy="1359391"/>
          </a:xfrm>
          <a:prstGeom prst="rect">
            <a:avLst/>
          </a:prstGeom>
        </p:spPr>
      </p:pic>
      <p:pic>
        <p:nvPicPr>
          <p:cNvPr id="5" name="Imagen 4">
            <a:extLst>
              <a:ext uri="{FF2B5EF4-FFF2-40B4-BE49-F238E27FC236}">
                <a16:creationId xmlns:a16="http://schemas.microsoft.com/office/drawing/2014/main" id="{8A1F1090-C6C4-4FAF-8DE3-F0D05F17501E}"/>
              </a:ext>
            </a:extLst>
          </p:cNvPr>
          <p:cNvPicPr>
            <a:picLocks noChangeAspect="1"/>
          </p:cNvPicPr>
          <p:nvPr/>
        </p:nvPicPr>
        <p:blipFill>
          <a:blip r:embed="rId3"/>
          <a:stretch>
            <a:fillRect/>
          </a:stretch>
        </p:blipFill>
        <p:spPr>
          <a:xfrm>
            <a:off x="0" y="1898992"/>
            <a:ext cx="4329002" cy="1925257"/>
          </a:xfrm>
          <a:prstGeom prst="rect">
            <a:avLst/>
          </a:prstGeom>
        </p:spPr>
      </p:pic>
      <p:pic>
        <p:nvPicPr>
          <p:cNvPr id="6" name="Imagen 5">
            <a:extLst>
              <a:ext uri="{FF2B5EF4-FFF2-40B4-BE49-F238E27FC236}">
                <a16:creationId xmlns:a16="http://schemas.microsoft.com/office/drawing/2014/main" id="{9229FE45-B20A-49A5-9D94-B90BBCEC2A49}"/>
              </a:ext>
            </a:extLst>
          </p:cNvPr>
          <p:cNvPicPr>
            <a:picLocks noChangeAspect="1"/>
          </p:cNvPicPr>
          <p:nvPr/>
        </p:nvPicPr>
        <p:blipFill>
          <a:blip r:embed="rId4"/>
          <a:stretch>
            <a:fillRect/>
          </a:stretch>
        </p:blipFill>
        <p:spPr>
          <a:xfrm>
            <a:off x="2483355" y="3612437"/>
            <a:ext cx="5605583" cy="1359392"/>
          </a:xfrm>
          <a:prstGeom prst="rect">
            <a:avLst/>
          </a:prstGeom>
        </p:spPr>
      </p:pic>
      <p:sp>
        <p:nvSpPr>
          <p:cNvPr id="7" name="CuadroTexto 6">
            <a:extLst>
              <a:ext uri="{FF2B5EF4-FFF2-40B4-BE49-F238E27FC236}">
                <a16:creationId xmlns:a16="http://schemas.microsoft.com/office/drawing/2014/main" id="{2B8F29FE-8F2A-4FB6-A483-8ACD80F15755}"/>
              </a:ext>
            </a:extLst>
          </p:cNvPr>
          <p:cNvSpPr txBox="1"/>
          <p:nvPr/>
        </p:nvSpPr>
        <p:spPr>
          <a:xfrm>
            <a:off x="2292092" y="150406"/>
            <a:ext cx="4193768" cy="369332"/>
          </a:xfrm>
          <a:prstGeom prst="rect">
            <a:avLst/>
          </a:prstGeom>
          <a:noFill/>
        </p:spPr>
        <p:txBody>
          <a:bodyPr wrap="square" rtlCol="0">
            <a:spAutoFit/>
          </a:bodyPr>
          <a:lstStyle/>
          <a:p>
            <a:r>
              <a:rPr lang="es-ES" dirty="0">
                <a:solidFill>
                  <a:srgbClr val="00B050"/>
                </a:solidFill>
              </a:rPr>
              <a:t>Modelo entidad Relación-conceptual</a:t>
            </a:r>
            <a:endParaRPr lang="es-CO" dirty="0">
              <a:solidFill>
                <a:srgbClr val="00B050"/>
              </a:solidFill>
            </a:endParaRPr>
          </a:p>
        </p:txBody>
      </p:sp>
      <p:sp>
        <p:nvSpPr>
          <p:cNvPr id="8" name="CuadroTexto 7">
            <a:extLst>
              <a:ext uri="{FF2B5EF4-FFF2-40B4-BE49-F238E27FC236}">
                <a16:creationId xmlns:a16="http://schemas.microsoft.com/office/drawing/2014/main" id="{5AA26301-40A3-439C-997D-B9832DBB974B}"/>
              </a:ext>
            </a:extLst>
          </p:cNvPr>
          <p:cNvSpPr txBox="1"/>
          <p:nvPr/>
        </p:nvSpPr>
        <p:spPr>
          <a:xfrm>
            <a:off x="1105786" y="1805809"/>
            <a:ext cx="2466754" cy="369332"/>
          </a:xfrm>
          <a:prstGeom prst="rect">
            <a:avLst/>
          </a:prstGeom>
          <a:noFill/>
        </p:spPr>
        <p:txBody>
          <a:bodyPr wrap="square" rtlCol="0">
            <a:spAutoFit/>
          </a:bodyPr>
          <a:lstStyle/>
          <a:p>
            <a:r>
              <a:rPr lang="es-ES" dirty="0">
                <a:solidFill>
                  <a:srgbClr val="00B050"/>
                </a:solidFill>
              </a:rPr>
              <a:t>Modelo lógico</a:t>
            </a:r>
            <a:endParaRPr lang="es-CO" dirty="0">
              <a:solidFill>
                <a:srgbClr val="00B050"/>
              </a:solidFill>
            </a:endParaRPr>
          </a:p>
        </p:txBody>
      </p:sp>
      <p:sp>
        <p:nvSpPr>
          <p:cNvPr id="9" name="CuadroTexto 8">
            <a:extLst>
              <a:ext uri="{FF2B5EF4-FFF2-40B4-BE49-F238E27FC236}">
                <a16:creationId xmlns:a16="http://schemas.microsoft.com/office/drawing/2014/main" id="{5E18B1E3-F437-403B-A78E-0CAFAE28B89B}"/>
              </a:ext>
            </a:extLst>
          </p:cNvPr>
          <p:cNvSpPr txBox="1"/>
          <p:nvPr/>
        </p:nvSpPr>
        <p:spPr>
          <a:xfrm>
            <a:off x="4774019" y="3083442"/>
            <a:ext cx="2200939" cy="380139"/>
          </a:xfrm>
          <a:prstGeom prst="rect">
            <a:avLst/>
          </a:prstGeom>
          <a:noFill/>
        </p:spPr>
        <p:txBody>
          <a:bodyPr wrap="square" rtlCol="0">
            <a:spAutoFit/>
          </a:bodyPr>
          <a:lstStyle/>
          <a:p>
            <a:r>
              <a:rPr lang="es-ES" dirty="0">
                <a:solidFill>
                  <a:srgbClr val="00B050"/>
                </a:solidFill>
              </a:rPr>
              <a:t>Modelo relacional</a:t>
            </a:r>
            <a:endParaRPr lang="es-CO" dirty="0">
              <a:solidFill>
                <a:srgbClr val="00B050"/>
              </a:solidFill>
            </a:endParaRPr>
          </a:p>
        </p:txBody>
      </p:sp>
    </p:spTree>
    <p:extLst>
      <p:ext uri="{BB962C8B-B14F-4D97-AF65-F5344CB8AC3E}">
        <p14:creationId xmlns:p14="http://schemas.microsoft.com/office/powerpoint/2010/main" val="16865604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EBA1132F-C3A4-4691-8D19-4EFD0D0AEFE5}"/>
              </a:ext>
            </a:extLst>
          </p:cNvPr>
          <p:cNvSpPr/>
          <p:nvPr/>
        </p:nvSpPr>
        <p:spPr>
          <a:xfrm>
            <a:off x="627322" y="981377"/>
            <a:ext cx="4167962" cy="2862322"/>
          </a:xfrm>
          <a:prstGeom prst="rect">
            <a:avLst/>
          </a:prstGeom>
        </p:spPr>
        <p:txBody>
          <a:bodyPr wrap="square">
            <a:spAutoFit/>
          </a:bodyPr>
          <a:lstStyle/>
          <a:p>
            <a:r>
              <a:rPr lang="es-ES" dirty="0"/>
              <a:t>RDBMS significa </a:t>
            </a:r>
            <a:r>
              <a:rPr lang="es-ES" dirty="0" err="1"/>
              <a:t>Relational</a:t>
            </a:r>
            <a:r>
              <a:rPr lang="es-ES" dirty="0"/>
              <a:t> </a:t>
            </a:r>
            <a:r>
              <a:rPr lang="es-ES" dirty="0" err="1"/>
              <a:t>Database</a:t>
            </a:r>
            <a:r>
              <a:rPr lang="es-ES" dirty="0"/>
              <a:t> Management </a:t>
            </a:r>
            <a:r>
              <a:rPr lang="es-ES" dirty="0" err="1"/>
              <a:t>System</a:t>
            </a:r>
            <a:r>
              <a:rPr lang="es-ES" dirty="0"/>
              <a:t> o sistema manejador de bases de datos relacionales. Es un programa que se encarga de seguir las reglas de Codd y se puede utilizar de manera programática. Actúa como sistema que permite crear, editar y administrar una base de datos relacional. En su gran mayoría usan el Lenguaje de Consultas Estructuradas (SQL).</a:t>
            </a:r>
            <a:endParaRPr lang="es-CO" dirty="0"/>
          </a:p>
        </p:txBody>
      </p:sp>
      <p:sp>
        <p:nvSpPr>
          <p:cNvPr id="3" name="CuadroTexto 2">
            <a:extLst>
              <a:ext uri="{FF2B5EF4-FFF2-40B4-BE49-F238E27FC236}">
                <a16:creationId xmlns:a16="http://schemas.microsoft.com/office/drawing/2014/main" id="{EA4B92AF-BAC3-4D5E-8324-EC27C48D5B6C}"/>
              </a:ext>
            </a:extLst>
          </p:cNvPr>
          <p:cNvSpPr txBox="1"/>
          <p:nvPr/>
        </p:nvSpPr>
        <p:spPr>
          <a:xfrm>
            <a:off x="3370521" y="218639"/>
            <a:ext cx="3115340" cy="646331"/>
          </a:xfrm>
          <a:prstGeom prst="rect">
            <a:avLst/>
          </a:prstGeom>
          <a:noFill/>
        </p:spPr>
        <p:txBody>
          <a:bodyPr wrap="square" rtlCol="0">
            <a:spAutoFit/>
          </a:bodyPr>
          <a:lstStyle/>
          <a:p>
            <a:r>
              <a:rPr lang="es-ES" sz="3600" dirty="0">
                <a:solidFill>
                  <a:srgbClr val="00B050"/>
                </a:solidFill>
              </a:rPr>
              <a:t>RDBMS</a:t>
            </a:r>
            <a:endParaRPr lang="es-CO" sz="3600" dirty="0">
              <a:solidFill>
                <a:srgbClr val="00B050"/>
              </a:solidFill>
            </a:endParaRPr>
          </a:p>
        </p:txBody>
      </p:sp>
      <p:pic>
        <p:nvPicPr>
          <p:cNvPr id="1026" name="Picture 2" descr="https://github.com/BrayanTorres2/Bases_De_Datos/raw/main/Im%C3%A1genes/30.png">
            <a:extLst>
              <a:ext uri="{FF2B5EF4-FFF2-40B4-BE49-F238E27FC236}">
                <a16:creationId xmlns:a16="http://schemas.microsoft.com/office/drawing/2014/main" id="{D46C82CF-77B2-4B0B-BDA8-D981383772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28191" y="1032285"/>
            <a:ext cx="2916113" cy="2113220"/>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n 3">
            <a:extLst>
              <a:ext uri="{FF2B5EF4-FFF2-40B4-BE49-F238E27FC236}">
                <a16:creationId xmlns:a16="http://schemas.microsoft.com/office/drawing/2014/main" id="{65E2758C-3B3E-46B0-BB8A-7092ED23ABB9}"/>
              </a:ext>
            </a:extLst>
          </p:cNvPr>
          <p:cNvPicPr>
            <a:picLocks noChangeAspect="1"/>
          </p:cNvPicPr>
          <p:nvPr/>
        </p:nvPicPr>
        <p:blipFill>
          <a:blip r:embed="rId3"/>
          <a:stretch>
            <a:fillRect/>
          </a:stretch>
        </p:blipFill>
        <p:spPr>
          <a:xfrm>
            <a:off x="627322" y="864970"/>
            <a:ext cx="7216982" cy="4114801"/>
          </a:xfrm>
          <a:prstGeom prst="rect">
            <a:avLst/>
          </a:prstGeom>
        </p:spPr>
      </p:pic>
    </p:spTree>
    <p:extLst>
      <p:ext uri="{BB962C8B-B14F-4D97-AF65-F5344CB8AC3E}">
        <p14:creationId xmlns:p14="http://schemas.microsoft.com/office/powerpoint/2010/main" val="831730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CuadroTexto 2"/>
          <p:cNvSpPr txBox="1"/>
          <p:nvPr/>
        </p:nvSpPr>
        <p:spPr>
          <a:xfrm>
            <a:off x="429061" y="509130"/>
            <a:ext cx="7332705" cy="4524315"/>
          </a:xfrm>
          <a:prstGeom prst="rect">
            <a:avLst/>
          </a:prstGeom>
          <a:noFill/>
        </p:spPr>
        <p:txBody>
          <a:bodyPr wrap="square" rtlCol="0">
            <a:spAutoFit/>
          </a:bodyPr>
          <a:lstStyle/>
          <a:p>
            <a:r>
              <a:rPr lang="es-ES" sz="1200" dirty="0"/>
              <a:t>Preocupado por los productos que decían ser sistemas gestores de bases de datos relacionales (RDBMS) sin serlo, Codd publica las 12 reglas que debe cumplir todo DBMS para ser considerado relacional. </a:t>
            </a:r>
          </a:p>
          <a:p>
            <a:pPr marL="228600" indent="-228600">
              <a:buAutoNum type="arabicPeriod"/>
            </a:pPr>
            <a:r>
              <a:rPr lang="es-ES" sz="1200" b="1" dirty="0">
                <a:solidFill>
                  <a:srgbClr val="00B050"/>
                </a:solidFill>
              </a:rPr>
              <a:t>Información.</a:t>
            </a:r>
            <a:r>
              <a:rPr lang="es-ES" sz="1200" b="1" dirty="0"/>
              <a:t> </a:t>
            </a:r>
            <a:r>
              <a:rPr lang="es-ES" sz="1200" dirty="0"/>
              <a:t>Toda la información de la base de datos debe estar representada explícitamente en el esquema lógico. Es decir, todos los datos están en las tablas. </a:t>
            </a:r>
          </a:p>
          <a:p>
            <a:pPr marL="228600" indent="-228600">
              <a:buAutoNum type="arabicPeriod"/>
            </a:pPr>
            <a:r>
              <a:rPr lang="es-ES" sz="1200" b="1" dirty="0">
                <a:solidFill>
                  <a:srgbClr val="00B050"/>
                </a:solidFill>
              </a:rPr>
              <a:t>Acceso garantizado. </a:t>
            </a:r>
            <a:r>
              <a:rPr lang="es-ES" sz="1200" dirty="0"/>
              <a:t>Todo dato es accesible sabiendo el valor de su clave y el nombre de la columna o atributo que contiene el dato. |</a:t>
            </a:r>
          </a:p>
          <a:p>
            <a:pPr marL="228600" indent="-228600">
              <a:buAutoNum type="arabicPeriod"/>
            </a:pPr>
            <a:r>
              <a:rPr lang="es-ES" sz="1200" dirty="0"/>
              <a:t> </a:t>
            </a:r>
            <a:r>
              <a:rPr lang="es-ES" sz="1200" b="1" dirty="0">
                <a:solidFill>
                  <a:srgbClr val="00B050"/>
                </a:solidFill>
              </a:rPr>
              <a:t>Tratamiento sistemático de los valores nulos. </a:t>
            </a:r>
            <a:r>
              <a:rPr lang="es-ES" sz="1200" dirty="0"/>
              <a:t>El DBMS debe permitir el tratamiento adecuado de estos valores. </a:t>
            </a:r>
          </a:p>
          <a:p>
            <a:pPr marL="228600" indent="-228600">
              <a:buAutoNum type="arabicPeriod"/>
            </a:pPr>
            <a:r>
              <a:rPr lang="es-ES" sz="1200" b="1" dirty="0">
                <a:solidFill>
                  <a:srgbClr val="00B050"/>
                </a:solidFill>
              </a:rPr>
              <a:t>Catálogo en línea basado en el modelo relacional. </a:t>
            </a:r>
            <a:r>
              <a:rPr lang="es-ES" sz="1200" dirty="0"/>
              <a:t>Los metadatos deben de ser accesibles usando un esquema relacional. </a:t>
            </a:r>
          </a:p>
          <a:p>
            <a:pPr marL="228600" indent="-228600">
              <a:buAutoNum type="arabicPeriod"/>
            </a:pPr>
            <a:r>
              <a:rPr lang="es-ES" sz="1200" b="1" dirty="0">
                <a:solidFill>
                  <a:srgbClr val="00B050"/>
                </a:solidFill>
              </a:rPr>
              <a:t>Sublinguales de datos completo.</a:t>
            </a:r>
            <a:r>
              <a:rPr lang="es-ES" sz="1200" b="1" dirty="0"/>
              <a:t> </a:t>
            </a:r>
            <a:r>
              <a:rPr lang="es-ES" sz="1200" dirty="0"/>
              <a:t>Al menos debe de existir un lenguaje que permita el manejo completo de la base de datos. Este lenguaje, por lo tanto, debe permitir realizar cualquier operación. </a:t>
            </a:r>
          </a:p>
          <a:p>
            <a:pPr marL="228600" indent="-228600">
              <a:buAutoNum type="arabicPeriod"/>
            </a:pPr>
            <a:r>
              <a:rPr lang="es-ES" sz="1200" b="1" dirty="0">
                <a:solidFill>
                  <a:srgbClr val="00B050"/>
                </a:solidFill>
              </a:rPr>
              <a:t>Actualización de vistas. </a:t>
            </a:r>
            <a:r>
              <a:rPr lang="es-ES" sz="1200" dirty="0"/>
              <a:t>El DBMS debe encargarse de que las vistas muestren la última información </a:t>
            </a:r>
          </a:p>
          <a:p>
            <a:pPr marL="228600" indent="-228600">
              <a:buAutoNum type="arabicPeriod"/>
            </a:pPr>
            <a:r>
              <a:rPr lang="es-ES" sz="1200" b="1" dirty="0">
                <a:solidFill>
                  <a:srgbClr val="00B050"/>
                </a:solidFill>
              </a:rPr>
              <a:t>Inserciones, modificaciones y eliminaciones de dato nivel. </a:t>
            </a:r>
            <a:r>
              <a:rPr lang="es-ES" sz="1200" dirty="0"/>
              <a:t>Cualquier operación de modificación debe actuar sobre conjuntos de filas, nunca deben actuar registro a registro.</a:t>
            </a:r>
          </a:p>
          <a:p>
            <a:pPr marL="228600" indent="-228600">
              <a:buAutoNum type="arabicPeriod"/>
            </a:pPr>
            <a:r>
              <a:rPr lang="es-ES" sz="1200" b="1" dirty="0">
                <a:solidFill>
                  <a:srgbClr val="00B050"/>
                </a:solidFill>
              </a:rPr>
              <a:t>Independencia física.</a:t>
            </a:r>
            <a:r>
              <a:rPr lang="es-ES" sz="1200" b="1" dirty="0"/>
              <a:t> </a:t>
            </a:r>
            <a:r>
              <a:rPr lang="es-ES" sz="1200" dirty="0"/>
              <a:t>Los datos deben de ser accesibles desde la lógica de la base de datos aún cuando se modifique el almacenamiento. </a:t>
            </a:r>
          </a:p>
          <a:p>
            <a:pPr marL="228600" indent="-228600">
              <a:buAutoNum type="arabicPeriod"/>
            </a:pPr>
            <a:r>
              <a:rPr lang="es-ES" sz="1200" b="1" dirty="0">
                <a:solidFill>
                  <a:srgbClr val="00B050"/>
                </a:solidFill>
              </a:rPr>
              <a:t>Independencia lógica.</a:t>
            </a:r>
            <a:r>
              <a:rPr lang="es-ES" sz="1200" b="1" dirty="0"/>
              <a:t> </a:t>
            </a:r>
            <a:r>
              <a:rPr lang="es-ES" sz="1200" dirty="0"/>
              <a:t>Los programas no deben verse afectados por cambios en las tablas </a:t>
            </a:r>
          </a:p>
          <a:p>
            <a:pPr marL="228600" indent="-228600">
              <a:buAutoNum type="arabicPeriod"/>
            </a:pPr>
            <a:r>
              <a:rPr lang="es-ES" sz="1200" b="1" dirty="0">
                <a:solidFill>
                  <a:srgbClr val="00B050"/>
                </a:solidFill>
              </a:rPr>
              <a:t>Independencia de integridad. </a:t>
            </a:r>
            <a:r>
              <a:rPr lang="es-ES" sz="1200" dirty="0"/>
              <a:t>Las reglas de integridad deben almacenarse en la base de datos (en el diccionario de datos), no en los programas de aplicación. </a:t>
            </a:r>
          </a:p>
          <a:p>
            <a:pPr marL="228600" indent="-228600">
              <a:buAutoNum type="arabicPeriod"/>
            </a:pPr>
            <a:r>
              <a:rPr lang="es-ES" sz="1200" b="1" dirty="0">
                <a:solidFill>
                  <a:srgbClr val="00B050"/>
                </a:solidFill>
              </a:rPr>
              <a:t>Independencia de la distribución.</a:t>
            </a:r>
            <a:r>
              <a:rPr lang="es-ES" sz="1200" b="1" dirty="0"/>
              <a:t> </a:t>
            </a:r>
            <a:r>
              <a:rPr lang="es-ES" sz="1200" dirty="0"/>
              <a:t>El su lenguaje de datos debe permitir que sus instrucciones funciones igualmente en una base de datos distribuida que en una que no lo es. </a:t>
            </a:r>
          </a:p>
          <a:p>
            <a:pPr marL="228600" indent="-228600">
              <a:buAutoNum type="arabicPeriod"/>
            </a:pPr>
            <a:r>
              <a:rPr lang="es-ES" sz="1200" b="1" dirty="0">
                <a:solidFill>
                  <a:srgbClr val="00B050"/>
                </a:solidFill>
              </a:rPr>
              <a:t>No subversión. </a:t>
            </a:r>
            <a:r>
              <a:rPr lang="es-ES" sz="1200" dirty="0"/>
              <a:t>Si el DBMS posee un lenguaje que permite el recorrido registro a registro, éste no puede utilizarse para incumplir las reglas relacionales</a:t>
            </a:r>
            <a:r>
              <a:rPr lang="es-ES" sz="1000" dirty="0"/>
              <a:t>. </a:t>
            </a:r>
          </a:p>
        </p:txBody>
      </p:sp>
      <p:sp>
        <p:nvSpPr>
          <p:cNvPr id="2" name="CuadroTexto 1">
            <a:extLst>
              <a:ext uri="{FF2B5EF4-FFF2-40B4-BE49-F238E27FC236}">
                <a16:creationId xmlns:a16="http://schemas.microsoft.com/office/drawing/2014/main" id="{6AE5373C-5E2A-40A1-A57F-7E916809C421}"/>
              </a:ext>
            </a:extLst>
          </p:cNvPr>
          <p:cNvSpPr txBox="1"/>
          <p:nvPr/>
        </p:nvSpPr>
        <p:spPr>
          <a:xfrm>
            <a:off x="2636874" y="139798"/>
            <a:ext cx="3115339" cy="369332"/>
          </a:xfrm>
          <a:prstGeom prst="rect">
            <a:avLst/>
          </a:prstGeom>
          <a:noFill/>
        </p:spPr>
        <p:txBody>
          <a:bodyPr wrap="square" rtlCol="0">
            <a:spAutoFit/>
          </a:bodyPr>
          <a:lstStyle/>
          <a:p>
            <a:r>
              <a:rPr lang="es-ES" b="1" dirty="0">
                <a:solidFill>
                  <a:srgbClr val="00B050"/>
                </a:solidFill>
              </a:rPr>
              <a:t>Las 12 reglas de Codd</a:t>
            </a:r>
            <a:endParaRPr lang="es-CO" b="1" dirty="0">
              <a:solidFill>
                <a:srgbClr val="00B050"/>
              </a:solidFill>
            </a:endParaRPr>
          </a:p>
        </p:txBody>
      </p:sp>
    </p:spTree>
    <p:extLst>
      <p:ext uri="{BB962C8B-B14F-4D97-AF65-F5344CB8AC3E}">
        <p14:creationId xmlns:p14="http://schemas.microsoft.com/office/powerpoint/2010/main" val="2495405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96EE9B99-7E36-4531-996A-C04F22888ECE}"/>
              </a:ext>
            </a:extLst>
          </p:cNvPr>
          <p:cNvSpPr txBox="1"/>
          <p:nvPr/>
        </p:nvSpPr>
        <p:spPr>
          <a:xfrm>
            <a:off x="2286000" y="2388413"/>
            <a:ext cx="4572000" cy="369332"/>
          </a:xfrm>
          <a:prstGeom prst="rect">
            <a:avLst/>
          </a:prstGeom>
          <a:noFill/>
        </p:spPr>
        <p:txBody>
          <a:bodyPr wrap="square">
            <a:spAutoFit/>
          </a:bodyPr>
          <a:lstStyle/>
          <a:p>
            <a:r>
              <a:rPr lang="es-ES" sz="1800" dirty="0">
                <a:effectLst/>
                <a:latin typeface="Arial Narrow" panose="020B0606020202030204" pitchFamily="34" charset="0"/>
                <a:ea typeface="Cambria" panose="02040503050406030204" pitchFamily="18" charset="0"/>
                <a:cs typeface="Times New Roman" panose="02020603050405020304" pitchFamily="18" charset="0"/>
              </a:rPr>
              <a:t>Calle 71 No. 9 - 84</a:t>
            </a:r>
            <a:endParaRPr lang="es-CO" dirty="0"/>
          </a:p>
        </p:txBody>
      </p:sp>
      <p:pic>
        <p:nvPicPr>
          <p:cNvPr id="5" name="Imagen 4">
            <a:extLst>
              <a:ext uri="{FF2B5EF4-FFF2-40B4-BE49-F238E27FC236}">
                <a16:creationId xmlns:a16="http://schemas.microsoft.com/office/drawing/2014/main" id="{9A9F1BD6-B5F8-47F1-975A-440284DF8D4F}"/>
              </a:ext>
            </a:extLst>
          </p:cNvPr>
          <p:cNvPicPr>
            <a:picLocks noChangeAspect="1"/>
          </p:cNvPicPr>
          <p:nvPr/>
        </p:nvPicPr>
        <p:blipFill>
          <a:blip r:embed="rId3"/>
          <a:stretch>
            <a:fillRect/>
          </a:stretch>
        </p:blipFill>
        <p:spPr>
          <a:xfrm>
            <a:off x="8246506" y="4133250"/>
            <a:ext cx="714301" cy="842024"/>
          </a:xfrm>
          <a:prstGeom prst="rect">
            <a:avLst/>
          </a:prstGeom>
        </p:spPr>
      </p:pic>
    </p:spTree>
    <p:extLst>
      <p:ext uri="{BB962C8B-B14F-4D97-AF65-F5344CB8AC3E}">
        <p14:creationId xmlns:p14="http://schemas.microsoft.com/office/powerpoint/2010/main" val="3288442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CuadroTexto 1"/>
          <p:cNvSpPr txBox="1"/>
          <p:nvPr/>
        </p:nvSpPr>
        <p:spPr>
          <a:xfrm>
            <a:off x="509153" y="943892"/>
            <a:ext cx="4616694" cy="461665"/>
          </a:xfrm>
          <a:prstGeom prst="rect">
            <a:avLst/>
          </a:prstGeom>
          <a:noFill/>
        </p:spPr>
        <p:txBody>
          <a:bodyPr wrap="square" rtlCol="0">
            <a:spAutoFit/>
          </a:bodyPr>
          <a:lstStyle/>
          <a:p>
            <a:r>
              <a:rPr lang="es-ES" sz="2400" dirty="0">
                <a:solidFill>
                  <a:schemeClr val="bg1"/>
                </a:solidFill>
              </a:rPr>
              <a:t>Contenido </a:t>
            </a:r>
            <a:r>
              <a:rPr lang="es-ES" sz="2400">
                <a:solidFill>
                  <a:schemeClr val="bg1"/>
                </a:solidFill>
              </a:rPr>
              <a:t>/ Índice</a:t>
            </a:r>
            <a:endParaRPr lang="es-ES" sz="2400" dirty="0">
              <a:solidFill>
                <a:schemeClr val="bg1"/>
              </a:solidFill>
            </a:endParaRPr>
          </a:p>
        </p:txBody>
      </p:sp>
      <p:sp>
        <p:nvSpPr>
          <p:cNvPr id="5" name="CuadroTexto 4">
            <a:extLst>
              <a:ext uri="{FF2B5EF4-FFF2-40B4-BE49-F238E27FC236}">
                <a16:creationId xmlns:a16="http://schemas.microsoft.com/office/drawing/2014/main" id="{23C39E5C-E6E5-483C-A508-9437D5CD9E40}"/>
              </a:ext>
            </a:extLst>
          </p:cNvPr>
          <p:cNvSpPr txBox="1"/>
          <p:nvPr/>
        </p:nvSpPr>
        <p:spPr>
          <a:xfrm>
            <a:off x="893135" y="1694587"/>
            <a:ext cx="6443330" cy="1754326"/>
          </a:xfrm>
          <a:prstGeom prst="rect">
            <a:avLst/>
          </a:prstGeom>
          <a:noFill/>
        </p:spPr>
        <p:txBody>
          <a:bodyPr wrap="square" rtlCol="0">
            <a:spAutoFit/>
          </a:bodyPr>
          <a:lstStyle/>
          <a:p>
            <a:pPr marL="285750" indent="-285750">
              <a:buFont typeface="Arial" panose="020B0604020202020204" pitchFamily="34" charset="0"/>
              <a:buChar char="•"/>
            </a:pPr>
            <a:r>
              <a:rPr lang="es-ES" dirty="0">
                <a:solidFill>
                  <a:schemeClr val="bg1"/>
                </a:solidFill>
              </a:rPr>
              <a:t>Modelo entidad Relación a Modelo relacional</a:t>
            </a:r>
          </a:p>
          <a:p>
            <a:pPr marL="285750" indent="-285750">
              <a:buFont typeface="Arial" panose="020B0604020202020204" pitchFamily="34" charset="0"/>
              <a:buChar char="•"/>
            </a:pPr>
            <a:r>
              <a:rPr lang="es-ES" dirty="0">
                <a:solidFill>
                  <a:schemeClr val="bg1"/>
                </a:solidFill>
              </a:rPr>
              <a:t>Restricción</a:t>
            </a:r>
            <a:endParaRPr lang="es-CO" dirty="0">
              <a:solidFill>
                <a:schemeClr val="bg1"/>
              </a:solidFill>
            </a:endParaRPr>
          </a:p>
          <a:p>
            <a:pPr marL="285750" indent="-285750">
              <a:buFont typeface="Arial" panose="020B0604020202020204" pitchFamily="34" charset="0"/>
              <a:buChar char="•"/>
            </a:pPr>
            <a:r>
              <a:rPr lang="es-ES" dirty="0">
                <a:solidFill>
                  <a:schemeClr val="bg1"/>
                </a:solidFill>
              </a:rPr>
              <a:t>Operaciones de borrado y modificación de registros</a:t>
            </a:r>
          </a:p>
          <a:p>
            <a:pPr marL="285750" indent="-285750">
              <a:buFont typeface="Arial" panose="020B0604020202020204" pitchFamily="34" charset="0"/>
              <a:buChar char="•"/>
            </a:pPr>
            <a:r>
              <a:rPr lang="es-ES" dirty="0">
                <a:solidFill>
                  <a:schemeClr val="bg1"/>
                </a:solidFill>
              </a:rPr>
              <a:t>Las 12 reglas de Codd</a:t>
            </a:r>
            <a:endParaRPr lang="es-CO" dirty="0">
              <a:solidFill>
                <a:schemeClr val="bg1"/>
              </a:solidFill>
            </a:endParaRPr>
          </a:p>
          <a:p>
            <a:endParaRPr lang="es-CO" dirty="0">
              <a:solidFill>
                <a:schemeClr val="bg1"/>
              </a:solidFill>
            </a:endParaRPr>
          </a:p>
          <a:p>
            <a:endParaRPr lang="es-CO" dirty="0">
              <a:solidFill>
                <a:schemeClr val="bg1"/>
              </a:solidFill>
            </a:endParaRPr>
          </a:p>
        </p:txBody>
      </p:sp>
    </p:spTree>
    <p:extLst>
      <p:ext uri="{BB962C8B-B14F-4D97-AF65-F5344CB8AC3E}">
        <p14:creationId xmlns:p14="http://schemas.microsoft.com/office/powerpoint/2010/main" val="3474374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900AFF71-B2AB-4F05-AB1B-4D1F108C4B42}"/>
              </a:ext>
            </a:extLst>
          </p:cNvPr>
          <p:cNvSpPr txBox="1"/>
          <p:nvPr/>
        </p:nvSpPr>
        <p:spPr>
          <a:xfrm>
            <a:off x="159490" y="999514"/>
            <a:ext cx="4742771" cy="4031873"/>
          </a:xfrm>
          <a:prstGeom prst="rect">
            <a:avLst/>
          </a:prstGeom>
          <a:noFill/>
        </p:spPr>
        <p:txBody>
          <a:bodyPr wrap="square" rtlCol="0">
            <a:spAutoFit/>
          </a:bodyPr>
          <a:lstStyle/>
          <a:p>
            <a:r>
              <a:rPr lang="es-ES" sz="1600" dirty="0"/>
              <a:t>El modelo entidad-relación es un modelo conceptual que sirve para cualquier tipo de SGBD, en cambio, el modelo relacional es un modelo lógico que sólo sirve para SGBD relacionales (y no para jerárquicos, o </a:t>
            </a:r>
            <a:r>
              <a:rPr lang="es-ES" sz="1600" dirty="0" err="1"/>
              <a:t>Codasyl</a:t>
            </a:r>
            <a:r>
              <a:rPr lang="es-ES" sz="1600" dirty="0"/>
              <a:t>, por ejemplo). </a:t>
            </a:r>
          </a:p>
          <a:p>
            <a:endParaRPr lang="es-ES" sz="1600" dirty="0"/>
          </a:p>
          <a:p>
            <a:r>
              <a:rPr lang="es-ES" sz="1600" dirty="0"/>
              <a:t>Todos los diseñadores y administradores de bases de datos relacionales usan esquemas conceptuales entidad-relación porque se adaptan muy bien a este modelo. </a:t>
            </a:r>
          </a:p>
          <a:p>
            <a:endParaRPr lang="es-ES" sz="1600" dirty="0"/>
          </a:p>
          <a:p>
            <a:r>
              <a:rPr lang="es-ES" sz="1600" dirty="0"/>
              <a:t>Hay que tener en cuenta la diferencia de la palabra relación en ambos modelos. En el modelo relacional una relación es una tabla mientras que en el entidad/relación es la asociación que se produce entre dos entidades.</a:t>
            </a:r>
            <a:endParaRPr lang="es-CO" sz="1600" dirty="0"/>
          </a:p>
        </p:txBody>
      </p:sp>
      <p:sp>
        <p:nvSpPr>
          <p:cNvPr id="3" name="CuadroTexto 2">
            <a:extLst>
              <a:ext uri="{FF2B5EF4-FFF2-40B4-BE49-F238E27FC236}">
                <a16:creationId xmlns:a16="http://schemas.microsoft.com/office/drawing/2014/main" id="{8C8EE622-B40B-48C8-808C-62052250A860}"/>
              </a:ext>
            </a:extLst>
          </p:cNvPr>
          <p:cNvSpPr txBox="1"/>
          <p:nvPr/>
        </p:nvSpPr>
        <p:spPr>
          <a:xfrm>
            <a:off x="1828799" y="350874"/>
            <a:ext cx="4518837" cy="369332"/>
          </a:xfrm>
          <a:prstGeom prst="rect">
            <a:avLst/>
          </a:prstGeom>
          <a:noFill/>
        </p:spPr>
        <p:txBody>
          <a:bodyPr wrap="square" rtlCol="0">
            <a:spAutoFit/>
          </a:bodyPr>
          <a:lstStyle/>
          <a:p>
            <a:r>
              <a:rPr lang="es-ES" dirty="0">
                <a:solidFill>
                  <a:srgbClr val="00B050"/>
                </a:solidFill>
              </a:rPr>
              <a:t>Modelo entidad Relación a Modelo relacional </a:t>
            </a:r>
            <a:endParaRPr lang="es-CO" dirty="0">
              <a:solidFill>
                <a:srgbClr val="00B050"/>
              </a:solidFill>
            </a:endParaRPr>
          </a:p>
        </p:txBody>
      </p:sp>
      <p:pic>
        <p:nvPicPr>
          <p:cNvPr id="4" name="Imagen 3">
            <a:extLst>
              <a:ext uri="{FF2B5EF4-FFF2-40B4-BE49-F238E27FC236}">
                <a16:creationId xmlns:a16="http://schemas.microsoft.com/office/drawing/2014/main" id="{9AEC5359-6AC4-41E3-BD1E-427CF238E3A2}"/>
              </a:ext>
            </a:extLst>
          </p:cNvPr>
          <p:cNvPicPr>
            <a:picLocks noChangeAspect="1"/>
          </p:cNvPicPr>
          <p:nvPr/>
        </p:nvPicPr>
        <p:blipFill>
          <a:blip r:embed="rId2"/>
          <a:stretch>
            <a:fillRect/>
          </a:stretch>
        </p:blipFill>
        <p:spPr>
          <a:xfrm>
            <a:off x="4902261" y="1520456"/>
            <a:ext cx="3987886" cy="2830501"/>
          </a:xfrm>
          <a:prstGeom prst="rect">
            <a:avLst/>
          </a:prstGeom>
        </p:spPr>
      </p:pic>
    </p:spTree>
    <p:extLst>
      <p:ext uri="{BB962C8B-B14F-4D97-AF65-F5344CB8AC3E}">
        <p14:creationId xmlns:p14="http://schemas.microsoft.com/office/powerpoint/2010/main" val="6265020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3372C157-C2DA-43A0-A46E-F50CA1831E4F}"/>
              </a:ext>
            </a:extLst>
          </p:cNvPr>
          <p:cNvSpPr txBox="1"/>
          <p:nvPr/>
        </p:nvSpPr>
        <p:spPr>
          <a:xfrm>
            <a:off x="3019646" y="106325"/>
            <a:ext cx="2647507" cy="584775"/>
          </a:xfrm>
          <a:prstGeom prst="rect">
            <a:avLst/>
          </a:prstGeom>
          <a:noFill/>
        </p:spPr>
        <p:txBody>
          <a:bodyPr wrap="square" rtlCol="0">
            <a:spAutoFit/>
          </a:bodyPr>
          <a:lstStyle/>
          <a:p>
            <a:r>
              <a:rPr lang="es-ES" sz="3200" dirty="0">
                <a:solidFill>
                  <a:srgbClr val="00B050"/>
                </a:solidFill>
              </a:rPr>
              <a:t>Restricción</a:t>
            </a:r>
            <a:endParaRPr lang="es-CO" sz="3200" dirty="0">
              <a:solidFill>
                <a:srgbClr val="00B050"/>
              </a:solidFill>
            </a:endParaRPr>
          </a:p>
        </p:txBody>
      </p:sp>
      <p:sp>
        <p:nvSpPr>
          <p:cNvPr id="4" name="CuadroTexto 3">
            <a:extLst>
              <a:ext uri="{FF2B5EF4-FFF2-40B4-BE49-F238E27FC236}">
                <a16:creationId xmlns:a16="http://schemas.microsoft.com/office/drawing/2014/main" id="{24BA7724-4818-4888-9F47-6B9AF28CE37A}"/>
              </a:ext>
            </a:extLst>
          </p:cNvPr>
          <p:cNvSpPr txBox="1"/>
          <p:nvPr/>
        </p:nvSpPr>
        <p:spPr>
          <a:xfrm>
            <a:off x="340241" y="1002089"/>
            <a:ext cx="4476308" cy="3139321"/>
          </a:xfrm>
          <a:prstGeom prst="rect">
            <a:avLst/>
          </a:prstGeom>
          <a:noFill/>
        </p:spPr>
        <p:txBody>
          <a:bodyPr wrap="square" rtlCol="0">
            <a:spAutoFit/>
          </a:bodyPr>
          <a:lstStyle/>
          <a:p>
            <a:r>
              <a:rPr lang="es-ES" dirty="0"/>
              <a:t>Una restricción es una condición de obligado cumplimiento por los datos de la base de datos. Las hay de varios tipos. </a:t>
            </a:r>
          </a:p>
          <a:p>
            <a:endParaRPr lang="es-ES" dirty="0"/>
          </a:p>
          <a:p>
            <a:r>
              <a:rPr lang="es-ES" dirty="0"/>
              <a:t>Aquellas que son definidas por el hecho de que la base de datos sea relacional: </a:t>
            </a:r>
          </a:p>
          <a:p>
            <a:pPr marL="285750" indent="-285750">
              <a:buFont typeface="Wingdings" panose="05000000000000000000" pitchFamily="2" charset="2"/>
              <a:buChar char="v"/>
            </a:pPr>
            <a:r>
              <a:rPr lang="es-ES" dirty="0"/>
              <a:t>No puede haber dos tuplas iguales </a:t>
            </a:r>
          </a:p>
          <a:p>
            <a:pPr marL="285750" indent="-285750">
              <a:buFont typeface="Wingdings" panose="05000000000000000000" pitchFamily="2" charset="2"/>
              <a:buChar char="v"/>
            </a:pPr>
            <a:r>
              <a:rPr lang="es-ES" dirty="0"/>
              <a:t>El orden de las tuplas no es significativo</a:t>
            </a:r>
          </a:p>
          <a:p>
            <a:pPr marL="285750" indent="-285750">
              <a:buFont typeface="Wingdings" panose="05000000000000000000" pitchFamily="2" charset="2"/>
              <a:buChar char="v"/>
            </a:pPr>
            <a:r>
              <a:rPr lang="es-ES" dirty="0"/>
              <a:t>El orden de los atributos no es significativo</a:t>
            </a:r>
          </a:p>
          <a:p>
            <a:pPr marL="285750" indent="-285750">
              <a:buFont typeface="Wingdings" panose="05000000000000000000" pitchFamily="2" charset="2"/>
              <a:buChar char="v"/>
            </a:pPr>
            <a:r>
              <a:rPr lang="es-ES" dirty="0"/>
              <a:t>Cada atributo sólo puede tomar un valor en el dominio en el que está inscrito</a:t>
            </a:r>
            <a:endParaRPr lang="es-CO" dirty="0"/>
          </a:p>
        </p:txBody>
      </p:sp>
      <p:pic>
        <p:nvPicPr>
          <p:cNvPr id="5" name="Imagen 4">
            <a:extLst>
              <a:ext uri="{FF2B5EF4-FFF2-40B4-BE49-F238E27FC236}">
                <a16:creationId xmlns:a16="http://schemas.microsoft.com/office/drawing/2014/main" id="{054A4020-2F15-43AB-B9E6-20671C1D278F}"/>
              </a:ext>
            </a:extLst>
          </p:cNvPr>
          <p:cNvPicPr>
            <a:picLocks noChangeAspect="1"/>
          </p:cNvPicPr>
          <p:nvPr/>
        </p:nvPicPr>
        <p:blipFill rotWithShape="1">
          <a:blip r:embed="rId2"/>
          <a:srcRect b="40656"/>
          <a:stretch/>
        </p:blipFill>
        <p:spPr>
          <a:xfrm>
            <a:off x="4816549" y="1737093"/>
            <a:ext cx="3200400" cy="1899242"/>
          </a:xfrm>
          <a:prstGeom prst="rect">
            <a:avLst/>
          </a:prstGeom>
        </p:spPr>
      </p:pic>
    </p:spTree>
    <p:extLst>
      <p:ext uri="{BB962C8B-B14F-4D97-AF65-F5344CB8AC3E}">
        <p14:creationId xmlns:p14="http://schemas.microsoft.com/office/powerpoint/2010/main" val="4282191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3203EB36-C14D-4B37-AC2F-970109CEF6F9}"/>
              </a:ext>
            </a:extLst>
          </p:cNvPr>
          <p:cNvSpPr txBox="1"/>
          <p:nvPr/>
        </p:nvSpPr>
        <p:spPr>
          <a:xfrm>
            <a:off x="425302" y="331409"/>
            <a:ext cx="7389629" cy="4401205"/>
          </a:xfrm>
          <a:prstGeom prst="rect">
            <a:avLst/>
          </a:prstGeom>
          <a:noFill/>
        </p:spPr>
        <p:txBody>
          <a:bodyPr wrap="square" rtlCol="0">
            <a:spAutoFit/>
          </a:bodyPr>
          <a:lstStyle/>
          <a:p>
            <a:r>
              <a:rPr lang="es-ES" sz="2800" b="1" i="1" dirty="0">
                <a:solidFill>
                  <a:srgbClr val="00B050"/>
                </a:solidFill>
              </a:rPr>
              <a:t>Aquellas que son incorporadas por los usuarios:</a:t>
            </a:r>
            <a:r>
              <a:rPr lang="es-ES" dirty="0"/>
              <a:t> </a:t>
            </a:r>
          </a:p>
          <a:p>
            <a:pPr marL="285750" indent="-285750">
              <a:buFont typeface="Wingdings" panose="05000000000000000000" pitchFamily="2" charset="2"/>
              <a:buChar char="q"/>
            </a:pPr>
            <a:r>
              <a:rPr lang="es-ES" dirty="0"/>
              <a:t> </a:t>
            </a:r>
            <a:r>
              <a:rPr lang="es-ES" b="1" dirty="0"/>
              <a:t>Clave primaria (</a:t>
            </a:r>
            <a:r>
              <a:rPr lang="es-ES" b="1" dirty="0" err="1"/>
              <a:t>primary</a:t>
            </a:r>
            <a:r>
              <a:rPr lang="es-ES" b="1" dirty="0"/>
              <a:t> </a:t>
            </a:r>
            <a:r>
              <a:rPr lang="es-ES" b="1" dirty="0" err="1"/>
              <a:t>key</a:t>
            </a:r>
            <a:r>
              <a:rPr lang="es-ES" b="1" dirty="0"/>
              <a:t>) </a:t>
            </a:r>
            <a:r>
              <a:rPr lang="es-ES" dirty="0"/>
              <a:t>Hace que los atributos marcados como clave primaria no puedan repetir valores. Además obliga a que esos atributos no puedan estar vacíos. Si la clave primaria la forman varios atributos, ninguno de ellos podrá estar vacío. </a:t>
            </a:r>
          </a:p>
          <a:p>
            <a:pPr marL="285750" indent="-285750">
              <a:buFont typeface="Wingdings" panose="05000000000000000000" pitchFamily="2" charset="2"/>
              <a:buChar char="q"/>
            </a:pPr>
            <a:r>
              <a:rPr lang="es-ES" dirty="0"/>
              <a:t> </a:t>
            </a:r>
            <a:r>
              <a:rPr lang="es-ES" b="1" dirty="0"/>
              <a:t>Unicidad (</a:t>
            </a:r>
            <a:r>
              <a:rPr lang="es-ES" b="1" dirty="0" err="1"/>
              <a:t>unique</a:t>
            </a:r>
            <a:r>
              <a:rPr lang="es-ES" b="1" dirty="0"/>
              <a:t>) </a:t>
            </a:r>
            <a:r>
              <a:rPr lang="es-ES" dirty="0"/>
              <a:t>Impide que los valores de los atributos marcados de esa forma, puedan repetirse. Esta restricción debe indicarse en todas las claves alternativas. </a:t>
            </a:r>
          </a:p>
          <a:p>
            <a:pPr marL="285750" indent="-285750">
              <a:buFont typeface="Wingdings" panose="05000000000000000000" pitchFamily="2" charset="2"/>
              <a:buChar char="q"/>
            </a:pPr>
            <a:r>
              <a:rPr lang="es-ES" dirty="0"/>
              <a:t> </a:t>
            </a:r>
            <a:r>
              <a:rPr lang="es-ES" b="1" dirty="0"/>
              <a:t>Obligatoriedad (</a:t>
            </a:r>
            <a:r>
              <a:rPr lang="es-ES" b="1" dirty="0" err="1"/>
              <a:t>not</a:t>
            </a:r>
            <a:r>
              <a:rPr lang="es-ES" b="1" dirty="0"/>
              <a:t> </a:t>
            </a:r>
            <a:r>
              <a:rPr lang="es-ES" b="1" dirty="0" err="1"/>
              <a:t>null</a:t>
            </a:r>
            <a:r>
              <a:rPr lang="es-ES" b="1" dirty="0"/>
              <a:t>) </a:t>
            </a:r>
            <a:r>
              <a:rPr lang="es-ES" dirty="0"/>
              <a:t>Prohíbe que el atributo marcado de esta forma no tenga ningún valor (es decir impide que pueda contener el valor nulo, </a:t>
            </a:r>
            <a:r>
              <a:rPr lang="es-ES" dirty="0" err="1"/>
              <a:t>null</a:t>
            </a:r>
            <a:r>
              <a:rPr lang="es-ES" dirty="0"/>
              <a:t>). </a:t>
            </a:r>
          </a:p>
          <a:p>
            <a:pPr marL="285750" indent="-285750">
              <a:buFont typeface="Wingdings" panose="05000000000000000000" pitchFamily="2" charset="2"/>
              <a:buChar char="q"/>
            </a:pPr>
            <a:r>
              <a:rPr lang="es-ES" b="1" dirty="0"/>
              <a:t>Integridad referencial (</a:t>
            </a:r>
            <a:r>
              <a:rPr lang="es-ES" b="1" dirty="0" err="1"/>
              <a:t>foreign</a:t>
            </a:r>
            <a:r>
              <a:rPr lang="es-ES" b="1" dirty="0"/>
              <a:t> </a:t>
            </a:r>
            <a:r>
              <a:rPr lang="es-ES" b="1" dirty="0" err="1"/>
              <a:t>key</a:t>
            </a:r>
            <a:r>
              <a:rPr lang="es-ES" b="1" dirty="0"/>
              <a:t>) </a:t>
            </a:r>
            <a:r>
              <a:rPr lang="es-ES" dirty="0"/>
              <a:t>Sirve para indicar una clave externa. Cuando una clave se marca con integridad referencial, no se podrán introducir valores que no estén incluidos en los campos relacionados con esa clave.</a:t>
            </a:r>
            <a:endParaRPr lang="es-CO" dirty="0"/>
          </a:p>
        </p:txBody>
      </p:sp>
    </p:spTree>
    <p:extLst>
      <p:ext uri="{BB962C8B-B14F-4D97-AF65-F5344CB8AC3E}">
        <p14:creationId xmlns:p14="http://schemas.microsoft.com/office/powerpoint/2010/main" val="10874121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026CF97E-CF14-47B8-9E44-E831F75EFD61}"/>
              </a:ext>
            </a:extLst>
          </p:cNvPr>
          <p:cNvSpPr txBox="1"/>
          <p:nvPr/>
        </p:nvSpPr>
        <p:spPr>
          <a:xfrm>
            <a:off x="95693" y="1115553"/>
            <a:ext cx="7910623" cy="3323987"/>
          </a:xfrm>
          <a:prstGeom prst="rect">
            <a:avLst/>
          </a:prstGeom>
          <a:noFill/>
        </p:spPr>
        <p:txBody>
          <a:bodyPr wrap="square" rtlCol="0">
            <a:spAutoFit/>
          </a:bodyPr>
          <a:lstStyle/>
          <a:p>
            <a:r>
              <a:rPr lang="es-ES" dirty="0"/>
              <a:t>Esto se puede manipular agregando las siguientes cláusulas:</a:t>
            </a:r>
          </a:p>
          <a:p>
            <a:pPr marL="285750" indent="-285750">
              <a:buFont typeface="Wingdings" panose="05000000000000000000" pitchFamily="2" charset="2"/>
              <a:buChar char="ü"/>
            </a:pPr>
            <a:r>
              <a:rPr lang="es-ES" sz="1600" b="1" dirty="0"/>
              <a:t>RESTRICT: </a:t>
            </a:r>
            <a:r>
              <a:rPr lang="es-ES" sz="1600" dirty="0"/>
              <a:t>esta opción impide eliminar o modificar filas en la tabla referenciada si existen filas con el mismo valor de clave foránea.</a:t>
            </a:r>
          </a:p>
          <a:p>
            <a:pPr marL="285750" indent="-285750">
              <a:buFont typeface="Wingdings" panose="05000000000000000000" pitchFamily="2" charset="2"/>
              <a:buChar char="ü"/>
            </a:pPr>
            <a:r>
              <a:rPr lang="es-ES" sz="1600" dirty="0"/>
              <a:t> </a:t>
            </a:r>
            <a:r>
              <a:rPr lang="es-ES" sz="1600" b="1" dirty="0"/>
              <a:t>CASCADE: </a:t>
            </a:r>
            <a:r>
              <a:rPr lang="es-ES" sz="1600" dirty="0"/>
              <a:t>borrar o modificar una clave en una fila en la tabla referenciada con un valor determinado de clave, implica borrar las filas con el mismo valor de clave foránea o modificar los valores de esas claves foráneas. </a:t>
            </a:r>
          </a:p>
          <a:p>
            <a:pPr marL="285750" indent="-285750">
              <a:buFont typeface="Wingdings" panose="05000000000000000000" pitchFamily="2" charset="2"/>
              <a:buChar char="ü"/>
            </a:pPr>
            <a:r>
              <a:rPr lang="es-ES" sz="1600" b="1" dirty="0"/>
              <a:t>SET NULL: </a:t>
            </a:r>
            <a:r>
              <a:rPr lang="es-ES" sz="1600" dirty="0"/>
              <a:t>borrar o modificar una clave en una fila en la tabla referenciada con un valor determinado de clave, implica asignar el valor NULL a las claves foráneas con el mismo valor. </a:t>
            </a:r>
          </a:p>
          <a:p>
            <a:pPr marL="285750" indent="-285750">
              <a:buFont typeface="Wingdings" panose="05000000000000000000" pitchFamily="2" charset="2"/>
              <a:buChar char="ü"/>
            </a:pPr>
            <a:r>
              <a:rPr lang="es-ES" sz="1600" b="1" dirty="0"/>
              <a:t>NO ACTION: </a:t>
            </a:r>
            <a:r>
              <a:rPr lang="es-ES" sz="1600" dirty="0"/>
              <a:t>las claves foráneas no se modifican, ni se eliminan filas en la tabla que las contiene. </a:t>
            </a:r>
          </a:p>
          <a:p>
            <a:pPr marL="285750" indent="-285750">
              <a:buFont typeface="Wingdings" panose="05000000000000000000" pitchFamily="2" charset="2"/>
              <a:buChar char="ü"/>
            </a:pPr>
            <a:r>
              <a:rPr lang="es-ES" sz="1600" b="1" dirty="0"/>
              <a:t>SET DEFAULT: </a:t>
            </a:r>
            <a:r>
              <a:rPr lang="es-ES" sz="1600" dirty="0"/>
              <a:t>borrar o modificar una clave en una fila en la tabla referenciada con un valor determinado implica asignar el valor por defecto a las claves foráneas con el mismo valor.</a:t>
            </a:r>
            <a:endParaRPr lang="es-CO" sz="1600" dirty="0"/>
          </a:p>
        </p:txBody>
      </p:sp>
      <p:sp>
        <p:nvSpPr>
          <p:cNvPr id="3" name="CuadroTexto 2">
            <a:extLst>
              <a:ext uri="{FF2B5EF4-FFF2-40B4-BE49-F238E27FC236}">
                <a16:creationId xmlns:a16="http://schemas.microsoft.com/office/drawing/2014/main" id="{7233D542-B506-470F-A4DB-CDFD29056A17}"/>
              </a:ext>
            </a:extLst>
          </p:cNvPr>
          <p:cNvSpPr txBox="1"/>
          <p:nvPr/>
        </p:nvSpPr>
        <p:spPr>
          <a:xfrm>
            <a:off x="1100469" y="361507"/>
            <a:ext cx="5901070" cy="400110"/>
          </a:xfrm>
          <a:prstGeom prst="rect">
            <a:avLst/>
          </a:prstGeom>
          <a:noFill/>
        </p:spPr>
        <p:txBody>
          <a:bodyPr wrap="square" rtlCol="0">
            <a:spAutoFit/>
          </a:bodyPr>
          <a:lstStyle/>
          <a:p>
            <a:r>
              <a:rPr lang="es-ES" sz="2000" dirty="0">
                <a:solidFill>
                  <a:srgbClr val="00B050"/>
                </a:solidFill>
              </a:rPr>
              <a:t>Operaciones de borrado y modificación de registros</a:t>
            </a:r>
            <a:endParaRPr lang="es-CO" sz="2000" dirty="0">
              <a:solidFill>
                <a:srgbClr val="00B050"/>
              </a:solidFill>
            </a:endParaRPr>
          </a:p>
        </p:txBody>
      </p:sp>
    </p:spTree>
    <p:extLst>
      <p:ext uri="{BB962C8B-B14F-4D97-AF65-F5344CB8AC3E}">
        <p14:creationId xmlns:p14="http://schemas.microsoft.com/office/powerpoint/2010/main" val="2648356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1FF21059-085B-4082-8D4C-874AF2D5B5AA}"/>
              </a:ext>
            </a:extLst>
          </p:cNvPr>
          <p:cNvSpPr txBox="1"/>
          <p:nvPr/>
        </p:nvSpPr>
        <p:spPr>
          <a:xfrm>
            <a:off x="3072809" y="165917"/>
            <a:ext cx="1988288" cy="523220"/>
          </a:xfrm>
          <a:prstGeom prst="rect">
            <a:avLst/>
          </a:prstGeom>
          <a:noFill/>
        </p:spPr>
        <p:txBody>
          <a:bodyPr wrap="square" rtlCol="0">
            <a:spAutoFit/>
          </a:bodyPr>
          <a:lstStyle/>
          <a:p>
            <a:r>
              <a:rPr lang="es-ES" sz="2800" b="1" dirty="0">
                <a:solidFill>
                  <a:srgbClr val="00B050"/>
                </a:solidFill>
              </a:rPr>
              <a:t>Entidades </a:t>
            </a:r>
            <a:endParaRPr lang="es-CO" sz="2800" b="1" dirty="0">
              <a:solidFill>
                <a:srgbClr val="00B050"/>
              </a:solidFill>
            </a:endParaRPr>
          </a:p>
        </p:txBody>
      </p:sp>
      <p:pic>
        <p:nvPicPr>
          <p:cNvPr id="3" name="Imagen 2">
            <a:extLst>
              <a:ext uri="{FF2B5EF4-FFF2-40B4-BE49-F238E27FC236}">
                <a16:creationId xmlns:a16="http://schemas.microsoft.com/office/drawing/2014/main" id="{F1E5CCFF-06EE-4515-9680-CB0F4D831404}"/>
              </a:ext>
            </a:extLst>
          </p:cNvPr>
          <p:cNvPicPr>
            <a:picLocks noChangeAspect="1"/>
          </p:cNvPicPr>
          <p:nvPr/>
        </p:nvPicPr>
        <p:blipFill>
          <a:blip r:embed="rId2"/>
          <a:stretch>
            <a:fillRect/>
          </a:stretch>
        </p:blipFill>
        <p:spPr>
          <a:xfrm>
            <a:off x="2770225" y="3257550"/>
            <a:ext cx="5219700" cy="1885950"/>
          </a:xfrm>
          <a:prstGeom prst="rect">
            <a:avLst/>
          </a:prstGeom>
        </p:spPr>
      </p:pic>
      <p:pic>
        <p:nvPicPr>
          <p:cNvPr id="4" name="Imagen 3">
            <a:extLst>
              <a:ext uri="{FF2B5EF4-FFF2-40B4-BE49-F238E27FC236}">
                <a16:creationId xmlns:a16="http://schemas.microsoft.com/office/drawing/2014/main" id="{DBDD813B-85F4-4415-9C8B-8E77D834C123}"/>
              </a:ext>
            </a:extLst>
          </p:cNvPr>
          <p:cNvPicPr>
            <a:picLocks noChangeAspect="1"/>
          </p:cNvPicPr>
          <p:nvPr/>
        </p:nvPicPr>
        <p:blipFill>
          <a:blip r:embed="rId3"/>
          <a:stretch>
            <a:fillRect/>
          </a:stretch>
        </p:blipFill>
        <p:spPr>
          <a:xfrm>
            <a:off x="281984" y="758906"/>
            <a:ext cx="5581650" cy="2428875"/>
          </a:xfrm>
          <a:prstGeom prst="rect">
            <a:avLst/>
          </a:prstGeom>
        </p:spPr>
      </p:pic>
    </p:spTree>
    <p:extLst>
      <p:ext uri="{BB962C8B-B14F-4D97-AF65-F5344CB8AC3E}">
        <p14:creationId xmlns:p14="http://schemas.microsoft.com/office/powerpoint/2010/main" val="1103708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436F6D0-C1A8-4B59-AAB6-3F6C50B3700A}"/>
              </a:ext>
            </a:extLst>
          </p:cNvPr>
          <p:cNvSpPr txBox="1"/>
          <p:nvPr/>
        </p:nvSpPr>
        <p:spPr>
          <a:xfrm>
            <a:off x="2860158" y="276447"/>
            <a:ext cx="3072809" cy="646331"/>
          </a:xfrm>
          <a:prstGeom prst="rect">
            <a:avLst/>
          </a:prstGeom>
          <a:noFill/>
        </p:spPr>
        <p:txBody>
          <a:bodyPr wrap="square" rtlCol="0">
            <a:spAutoFit/>
          </a:bodyPr>
          <a:lstStyle/>
          <a:p>
            <a:r>
              <a:rPr lang="es-ES" sz="3600" b="1" dirty="0">
                <a:solidFill>
                  <a:srgbClr val="00B050"/>
                </a:solidFill>
              </a:rPr>
              <a:t>Relaciones </a:t>
            </a:r>
            <a:endParaRPr lang="es-CO" sz="3600" b="1" dirty="0">
              <a:solidFill>
                <a:srgbClr val="00B050"/>
              </a:solidFill>
            </a:endParaRPr>
          </a:p>
        </p:txBody>
      </p:sp>
      <p:pic>
        <p:nvPicPr>
          <p:cNvPr id="3" name="Imagen 2">
            <a:extLst>
              <a:ext uri="{FF2B5EF4-FFF2-40B4-BE49-F238E27FC236}">
                <a16:creationId xmlns:a16="http://schemas.microsoft.com/office/drawing/2014/main" id="{F795A85E-FD4D-4048-A5F2-5DAEAD09839E}"/>
              </a:ext>
            </a:extLst>
          </p:cNvPr>
          <p:cNvPicPr>
            <a:picLocks noChangeAspect="1"/>
          </p:cNvPicPr>
          <p:nvPr/>
        </p:nvPicPr>
        <p:blipFill>
          <a:blip r:embed="rId2"/>
          <a:stretch>
            <a:fillRect/>
          </a:stretch>
        </p:blipFill>
        <p:spPr>
          <a:xfrm>
            <a:off x="1100469" y="1081973"/>
            <a:ext cx="5943600" cy="3362325"/>
          </a:xfrm>
          <a:prstGeom prst="rect">
            <a:avLst/>
          </a:prstGeom>
        </p:spPr>
      </p:pic>
    </p:spTree>
    <p:extLst>
      <p:ext uri="{BB962C8B-B14F-4D97-AF65-F5344CB8AC3E}">
        <p14:creationId xmlns:p14="http://schemas.microsoft.com/office/powerpoint/2010/main" val="1336504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5F227979-5F63-474D-A782-348AA214D253}"/>
              </a:ext>
            </a:extLst>
          </p:cNvPr>
          <p:cNvSpPr txBox="1"/>
          <p:nvPr/>
        </p:nvSpPr>
        <p:spPr>
          <a:xfrm>
            <a:off x="2860158" y="143547"/>
            <a:ext cx="4295554" cy="584775"/>
          </a:xfrm>
          <a:prstGeom prst="rect">
            <a:avLst/>
          </a:prstGeom>
          <a:noFill/>
        </p:spPr>
        <p:txBody>
          <a:bodyPr wrap="square" rtlCol="0">
            <a:spAutoFit/>
          </a:bodyPr>
          <a:lstStyle/>
          <a:p>
            <a:r>
              <a:rPr lang="es-ES" sz="3200" dirty="0">
                <a:solidFill>
                  <a:srgbClr val="00B050"/>
                </a:solidFill>
              </a:rPr>
              <a:t>Atributos</a:t>
            </a:r>
            <a:endParaRPr lang="es-CO" sz="3200" dirty="0">
              <a:solidFill>
                <a:srgbClr val="00B050"/>
              </a:solidFill>
            </a:endParaRPr>
          </a:p>
        </p:txBody>
      </p:sp>
      <p:pic>
        <p:nvPicPr>
          <p:cNvPr id="3" name="Imagen 2">
            <a:extLst>
              <a:ext uri="{FF2B5EF4-FFF2-40B4-BE49-F238E27FC236}">
                <a16:creationId xmlns:a16="http://schemas.microsoft.com/office/drawing/2014/main" id="{06414D01-C85E-4377-95C6-AF6B7E175992}"/>
              </a:ext>
            </a:extLst>
          </p:cNvPr>
          <p:cNvPicPr>
            <a:picLocks noChangeAspect="1"/>
          </p:cNvPicPr>
          <p:nvPr/>
        </p:nvPicPr>
        <p:blipFill>
          <a:blip r:embed="rId2"/>
          <a:stretch>
            <a:fillRect/>
          </a:stretch>
        </p:blipFill>
        <p:spPr>
          <a:xfrm>
            <a:off x="1147302" y="1185521"/>
            <a:ext cx="5838290" cy="3120664"/>
          </a:xfrm>
          <a:prstGeom prst="rect">
            <a:avLst/>
          </a:prstGeom>
        </p:spPr>
      </p:pic>
    </p:spTree>
    <p:extLst>
      <p:ext uri="{BB962C8B-B14F-4D97-AF65-F5344CB8AC3E}">
        <p14:creationId xmlns:p14="http://schemas.microsoft.com/office/powerpoint/2010/main" val="411540380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1B46097E3962454F887B83B8FDF54C69" ma:contentTypeVersion="13" ma:contentTypeDescription="Crear nuevo documento." ma:contentTypeScope="" ma:versionID="fe54deb51417dc7415373353f2ca4742">
  <xsd:schema xmlns:xsd="http://www.w3.org/2001/XMLSchema" xmlns:xs="http://www.w3.org/2001/XMLSchema" xmlns:p="http://schemas.microsoft.com/office/2006/metadata/properties" xmlns:ns3="905fb7ea-8bb8-49fd-b86f-218c3ad64873" xmlns:ns4="2e3cc5f0-419d-4601-913d-f15082dd9f36" targetNamespace="http://schemas.microsoft.com/office/2006/metadata/properties" ma:root="true" ma:fieldsID="b0d2e25940b4a5f56db33dfdc82f0cd3" ns3:_="" ns4:_="">
    <xsd:import namespace="905fb7ea-8bb8-49fd-b86f-218c3ad64873"/>
    <xsd:import namespace="2e3cc5f0-419d-4601-913d-f15082dd9f36"/>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05fb7ea-8bb8-49fd-b86f-218c3ad648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e3cc5f0-419d-4601-913d-f15082dd9f36"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element name="SharingHintHash" ma:index="12" nillable="true" ma:displayName="Hash de la sugerencia para comparti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062CFAE-0300-449D-B9F4-029882CDF7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05fb7ea-8bb8-49fd-b86f-218c3ad64873"/>
    <ds:schemaRef ds:uri="2e3cc5f0-419d-4601-913d-f15082dd9f3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DD11C34-890E-4CD7-95AF-D3ABD5FC19E9}">
  <ds:schemaRefs>
    <ds:schemaRef ds:uri="http://schemas.microsoft.com/sharepoint/v3/contenttype/forms"/>
  </ds:schemaRefs>
</ds:datastoreItem>
</file>

<file path=customXml/itemProps3.xml><?xml version="1.0" encoding="utf-8"?>
<ds:datastoreItem xmlns:ds="http://schemas.openxmlformats.org/officeDocument/2006/customXml" ds:itemID="{CA1F79CD-AAFF-4F72-85BF-A7C4D10ABC20}">
  <ds:schemaRefs>
    <ds:schemaRef ds:uri="http://schemas.microsoft.com/office/2006/metadata/properties"/>
    <ds:schemaRef ds:uri="905fb7ea-8bb8-49fd-b86f-218c3ad64873"/>
    <ds:schemaRef ds:uri="http://schemas.microsoft.com/office/infopath/2007/PartnerControls"/>
    <ds:schemaRef ds:uri="http://purl.org/dc/terms/"/>
    <ds:schemaRef ds:uri="http://schemas.microsoft.com/office/2006/documentManagement/types"/>
    <ds:schemaRef ds:uri="http://purl.org/dc/elements/1.1/"/>
    <ds:schemaRef ds:uri="http://schemas.openxmlformats.org/package/2006/metadata/core-properties"/>
    <ds:schemaRef ds:uri="http://www.w3.org/XML/1998/namespace"/>
    <ds:schemaRef ds:uri="2e3cc5f0-419d-4601-913d-f15082dd9f36"/>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633</TotalTime>
  <Words>981</Words>
  <Application>Microsoft Office PowerPoint</Application>
  <PresentationFormat>Presentación en pantalla (16:9)</PresentationFormat>
  <Paragraphs>59</Paragraphs>
  <Slides>13</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13</vt:i4>
      </vt:variant>
    </vt:vector>
  </HeadingPairs>
  <TitlesOfParts>
    <vt:vector size="20" baseType="lpstr">
      <vt:lpstr>Arial</vt:lpstr>
      <vt:lpstr>Arial Narrow</vt:lpstr>
      <vt:lpstr>Calibri</vt:lpstr>
      <vt:lpstr>Cambria</vt:lpstr>
      <vt:lpstr>Times New Roman</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UNIVERSIDAD EAN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UNIVERSIDAD EAN</dc:creator>
  <cp:lastModifiedBy>BRAYAN STIVEN TORRES OVALLE</cp:lastModifiedBy>
  <cp:revision>33</cp:revision>
  <dcterms:created xsi:type="dcterms:W3CDTF">2018-10-16T22:27:03Z</dcterms:created>
  <dcterms:modified xsi:type="dcterms:W3CDTF">2021-07-01T20:10:10Z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0x0101001B46097E3962454F887B83B8FDF54C69</vt:lpwstr>
  </property>
</Properties>
</file>

<file path=docProps/thumbnail.jpeg>
</file>